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CCFF"/>
    <a:srgbClr val="CCFF99"/>
    <a:srgbClr val="FF66FF"/>
    <a:srgbClr val="FFFF99"/>
    <a:srgbClr val="D53F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DB3C-CA5D-4D12-8349-A337A67BDBE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87997-A2D1-4301-A346-74999010D8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18131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</p:transition>
    </mc:Choice>
    <mc:Fallback>
      <p:transition spd="slow"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DB3C-CA5D-4D12-8349-A337A67BDBE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87997-A2D1-4301-A346-74999010D8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2086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</p:transition>
    </mc:Choice>
    <mc:Fallback>
      <p:transition spd="slow"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DB3C-CA5D-4D12-8349-A337A67BDBE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87997-A2D1-4301-A346-74999010D8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33225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</p:transition>
    </mc:Choice>
    <mc:Fallback>
      <p:transition spd="slow"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DB3C-CA5D-4D12-8349-A337A67BDBE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87997-A2D1-4301-A346-74999010D8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9820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</p:transition>
    </mc:Choice>
    <mc:Fallback>
      <p:transition spd="slow" advClick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DB3C-CA5D-4D12-8349-A337A67BDBE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87997-A2D1-4301-A346-74999010D8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89587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</p:transition>
    </mc:Choice>
    <mc:Fallback>
      <p:transition spd="slow"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DB3C-CA5D-4D12-8349-A337A67BDBE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87997-A2D1-4301-A346-74999010D8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3240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</p:transition>
    </mc:Choice>
    <mc:Fallback>
      <p:transition spd="slow"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DB3C-CA5D-4D12-8349-A337A67BDBE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87997-A2D1-4301-A346-74999010D8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28101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</p:transition>
    </mc:Choice>
    <mc:Fallback>
      <p:transition spd="slow"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DB3C-CA5D-4D12-8349-A337A67BDBE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87997-A2D1-4301-A346-74999010D8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56191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</p:transition>
    </mc:Choice>
    <mc:Fallback>
      <p:transition spd="slow" advClick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DB3C-CA5D-4D12-8349-A337A67BDBE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87997-A2D1-4301-A346-74999010D8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9777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</p:transition>
    </mc:Choice>
    <mc:Fallback>
      <p:transition spd="slow"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DB3C-CA5D-4D12-8349-A337A67BDBE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87997-A2D1-4301-A346-74999010D8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842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</p:transition>
    </mc:Choice>
    <mc:Fallback>
      <p:transition spd="slow"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DB3C-CA5D-4D12-8349-A337A67BDBE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87997-A2D1-4301-A346-74999010D8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6412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</p:transition>
    </mc:Choice>
    <mc:Fallback>
      <p:transition spd="slow"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ADB3C-CA5D-4D12-8349-A337A67BDBE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87997-A2D1-4301-A346-74999010D8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2012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</p:transition>
    </mc:Choice>
    <mc:Fallback>
      <p:transition spd="slow" advClick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22000">
              <a:schemeClr val="bg1"/>
            </a:gs>
            <a:gs pos="51000">
              <a:srgbClr val="FFC000"/>
            </a:gs>
            <a:gs pos="78000">
              <a:srgbClr val="794BAD"/>
            </a:gs>
            <a:gs pos="96000">
              <a:schemeClr val="accent1">
                <a:lumMod val="60000"/>
                <a:lumOff val="4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933304"/>
            <a:ext cx="7772400" cy="2299062"/>
          </a:xfrm>
          <a:noFill/>
        </p:spPr>
        <p:txBody>
          <a:bodyPr>
            <a:normAutofit/>
          </a:bodyPr>
          <a:lstStyle/>
          <a:p>
            <a:r>
              <a:rPr lang="zh-TW" altLang="en-US" sz="96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66FF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猜猜看</a:t>
            </a:r>
            <a:endParaRPr lang="zh-TW" altLang="en-US" sz="96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FF66FF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540034" y="4816883"/>
            <a:ext cx="2063931" cy="108421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CC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開</a:t>
            </a:r>
            <a:r>
              <a:rPr lang="zh-TW" altLang="en-US" sz="4000" dirty="0">
                <a:solidFill>
                  <a:srgbClr val="FFCC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131516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  <p:sndAc>
          <p:stSnd>
            <p:snd r:embed="rId2" name="push.wav"/>
          </p:stSnd>
        </p:sndAc>
      </p:transition>
    </mc:Choice>
    <mc:Fallback>
      <p:transition spd="slow" advClick="0">
        <p:fade/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>
                <a:ln w="12700">
                  <a:solidFill>
                    <a:srgbClr val="FF66FF"/>
                  </a:solidFill>
                  <a:prstDash val="solid"/>
                </a:ln>
                <a:solidFill>
                  <a:srgbClr val="FFCC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星星為什麼不會被煙火打到</a:t>
            </a:r>
            <a:endParaRPr lang="zh-TW" altLang="en-US" sz="4800" b="1" dirty="0">
              <a:ln w="12700">
                <a:solidFill>
                  <a:srgbClr val="FF66FF"/>
                </a:solidFill>
                <a:prstDash val="solid"/>
              </a:ln>
              <a:solidFill>
                <a:srgbClr val="FFCC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496388" y="3801292"/>
            <a:ext cx="3526971" cy="1463040"/>
          </a:xfrm>
          <a:prstGeom prst="roundRect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FFF99"/>
                </a:solidFill>
              </a:rPr>
              <a:t>因為星星會</a:t>
            </a:r>
            <a:r>
              <a:rPr lang="zh-TW" altLang="en-US" sz="3600" dirty="0">
                <a:solidFill>
                  <a:srgbClr val="FFFF99"/>
                </a:solidFill>
              </a:rPr>
              <a:t>閃</a:t>
            </a: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4572000" y="3801292"/>
            <a:ext cx="3930287" cy="1476103"/>
          </a:xfrm>
          <a:prstGeom prst="roundRect">
            <a:avLst/>
          </a:prstGeom>
          <a:solidFill>
            <a:srgbClr val="FF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66FFFF"/>
                </a:solidFill>
              </a:rPr>
              <a:t>因為星星在天上</a:t>
            </a:r>
            <a:endParaRPr lang="zh-TW" altLang="en-US" sz="3600" dirty="0">
              <a:solidFill>
                <a:srgbClr val="66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634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  <p:sndAc>
          <p:stSnd>
            <p:snd r:embed="rId2" name="breeze.wav"/>
          </p:stSnd>
        </p:sndAc>
      </p:transition>
    </mc:Choice>
    <mc:Fallback>
      <p:transition spd="slow" advClick="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0">
              <a:schemeClr val="tx1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3148147" y="130625"/>
            <a:ext cx="5251269" cy="4924699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FF66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</a:t>
            </a:r>
            <a:r>
              <a:rPr lang="en-US" altLang="zh-TW" sz="5400" dirty="0" smtClean="0">
                <a:solidFill>
                  <a:srgbClr val="FF66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</a:p>
          <a:p>
            <a:pPr algn="ctr"/>
            <a:r>
              <a:rPr lang="zh-TW" altLang="en-US" sz="5400" dirty="0" smtClean="0">
                <a:solidFill>
                  <a:srgbClr val="FF66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真可惜</a:t>
            </a:r>
            <a:r>
              <a:rPr lang="en-US" altLang="zh-TW" sz="5400" dirty="0" smtClean="0">
                <a:solidFill>
                  <a:srgbClr val="FF66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5400" dirty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552" y="705393"/>
            <a:ext cx="3201886" cy="4349931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3396343" y="5316583"/>
            <a:ext cx="2429691" cy="1201783"/>
          </a:xfrm>
          <a:prstGeom prst="roundRect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CCFF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重來</a:t>
            </a:r>
            <a:endParaRPr lang="zh-TW" altLang="en-US" sz="4800" dirty="0">
              <a:solidFill>
                <a:srgbClr val="CCFF99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04365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8000">
              <a:schemeClr val="bg1"/>
            </a:gs>
            <a:gs pos="50000">
              <a:srgbClr val="FFFF99"/>
            </a:gs>
            <a:gs pos="71000">
              <a:srgbClr val="FF66FF"/>
            </a:gs>
            <a:gs pos="88000">
              <a:schemeClr val="accent1">
                <a:lumMod val="60000"/>
                <a:lumOff val="4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3696789" y="1920240"/>
            <a:ext cx="3618411" cy="2625634"/>
          </a:xfrm>
          <a:prstGeom prst="wedgeRoundRectCallou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66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r>
              <a:rPr lang="en-US" altLang="zh-TW" sz="4800" dirty="0" smtClean="0">
                <a:solidFill>
                  <a:srgbClr val="66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</a:p>
          <a:p>
            <a:pPr algn="ctr"/>
            <a:r>
              <a:rPr lang="zh-TW" altLang="en-US" sz="4800" dirty="0" smtClean="0">
                <a:solidFill>
                  <a:srgbClr val="66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你真厲害</a:t>
            </a:r>
            <a:r>
              <a:rPr lang="en-US" altLang="zh-TW" sz="4800" dirty="0">
                <a:solidFill>
                  <a:srgbClr val="66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4800" dirty="0">
              <a:solidFill>
                <a:srgbClr val="66FF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880" y="728322"/>
            <a:ext cx="3727729" cy="5009470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148149" y="5368834"/>
            <a:ext cx="2357845" cy="1227909"/>
          </a:xfrm>
          <a:prstGeom prst="roundRect">
            <a:avLst/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CC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離開</a:t>
            </a:r>
            <a:endParaRPr lang="zh-TW" altLang="en-US" sz="4800" dirty="0">
              <a:solidFill>
                <a:srgbClr val="FFCC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035998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36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猜猜看</vt:lpstr>
      <vt:lpstr>星星為什麼不會被煙火打到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猜猜看</dc:title>
  <dc:creator>Windows 使用者</dc:creator>
  <cp:lastModifiedBy>Windows 使用者</cp:lastModifiedBy>
  <cp:revision>8</cp:revision>
  <dcterms:created xsi:type="dcterms:W3CDTF">2019-11-11T05:40:28Z</dcterms:created>
  <dcterms:modified xsi:type="dcterms:W3CDTF">2019-11-25T06:09:25Z</dcterms:modified>
</cp:coreProperties>
</file>