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31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044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460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277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690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806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118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316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980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879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166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55E4-4E1F-4E88-AFF7-A45711B251F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5F256-47F9-4AE9-A5E1-704D72182F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13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4">
                <a:lumMod val="60000"/>
                <a:lumOff val="40000"/>
              </a:schemeClr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大家來猜謎</a:t>
            </a:r>
            <a:endParaRPr lang="zh-TW" altLang="en-US" sz="6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74721" y="5734595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571637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wind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2" y="652509"/>
            <a:ext cx="6074228" cy="1325563"/>
          </a:xfrm>
        </p:spPr>
        <p:txBody>
          <a:bodyPr/>
          <a:lstStyle/>
          <a:p>
            <a:r>
              <a:rPr lang="zh-TW" altLang="en-US" dirty="0" smtClean="0"/>
              <a:t>猜猜我最最喜歡的食物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1763486" y="4598126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rId4" action="ppaction://hlinksldjump"/>
              </a:rPr>
              <a:t>軟</a:t>
            </a:r>
            <a:r>
              <a:rPr lang="zh-TW" altLang="en-US" sz="2800" dirty="0">
                <a:hlinkClick r:id="rId4" action="ppaction://hlinksldjump"/>
              </a:rPr>
              <a:t>糖</a:t>
            </a:r>
            <a:endParaRPr lang="zh-TW" altLang="en-US" sz="2800" dirty="0"/>
          </a:p>
        </p:txBody>
      </p:sp>
      <p:sp>
        <p:nvSpPr>
          <p:cNvPr id="5" name="圓角矩形 4"/>
          <p:cNvSpPr/>
          <p:nvPr/>
        </p:nvSpPr>
        <p:spPr>
          <a:xfrm>
            <a:off x="6352903" y="4598126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rId5" action="ppaction://hlinksldjump"/>
              </a:rPr>
              <a:t>草</a:t>
            </a:r>
            <a:r>
              <a:rPr lang="zh-TW" altLang="en-US" sz="2800" dirty="0">
                <a:hlinkClick r:id="rId5" action="ppaction://hlinksldjump"/>
              </a:rPr>
              <a:t>莓</a:t>
            </a:r>
            <a:endParaRPr lang="zh-TW" altLang="en-US" sz="2800" dirty="0"/>
          </a:p>
        </p:txBody>
      </p:sp>
      <p:sp>
        <p:nvSpPr>
          <p:cNvPr id="6" name="圓角矩形 5"/>
          <p:cNvSpPr/>
          <p:nvPr/>
        </p:nvSpPr>
        <p:spPr>
          <a:xfrm>
            <a:off x="4188823" y="4598126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rId5" action="ppaction://hlinksldjump"/>
              </a:rPr>
              <a:t>巧克力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6436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breeze.wav"/>
          </p:stSnd>
        </p:sndAc>
      </p:transition>
    </mc:Choice>
    <mc:Fallback>
      <p:transition spd="slow" advClick="0">
        <p:blinds dir="vert"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718458" y="1476103"/>
            <a:ext cx="4232365" cy="2991394"/>
          </a:xfrm>
          <a:prstGeom prst="irregularSeal2">
            <a:avLst/>
          </a:prstGeom>
          <a:solidFill>
            <a:srgbClr val="FFC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n w="3175">
                  <a:solidFill>
                    <a:schemeClr val="tx1"/>
                  </a:solidFill>
                </a:ln>
                <a:latin typeface="文鼎特明" panose="020B0609010101010101" pitchFamily="49" charset="-120"/>
                <a:ea typeface="文鼎特明" panose="020B0609010101010101" pitchFamily="49" charset="-120"/>
              </a:rPr>
              <a:t>答錯了</a:t>
            </a:r>
            <a:endParaRPr lang="zh-TW" altLang="en-US" sz="4000" dirty="0">
              <a:ln w="3175">
                <a:solidFill>
                  <a:schemeClr val="tx1"/>
                </a:solidFill>
              </a:ln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41" y="2427118"/>
            <a:ext cx="3487781" cy="3033156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304903" y="5666707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500497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5773782" y="2991394"/>
            <a:ext cx="2481943" cy="1645920"/>
          </a:xfrm>
          <a:prstGeom prst="wedgeRoundRectCallout">
            <a:avLst>
              <a:gd name="adj1" fmla="val -67675"/>
              <a:gd name="adj2" fmla="val 41071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193" y="2579914"/>
            <a:ext cx="3789531" cy="282810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55493" y="5995852"/>
            <a:ext cx="1645920" cy="86214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138785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文鼎特明</vt:lpstr>
      <vt:lpstr>新細明體</vt:lpstr>
      <vt:lpstr>Arial</vt:lpstr>
      <vt:lpstr>Calibri</vt:lpstr>
      <vt:lpstr>Calibri Light</vt:lpstr>
      <vt:lpstr>Office 佈景主題</vt:lpstr>
      <vt:lpstr>大家來猜謎</vt:lpstr>
      <vt:lpstr>猜猜我最最喜歡的食物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大ㄐㄧㄚ</dc:title>
  <dc:creator>Windows 使用者</dc:creator>
  <cp:lastModifiedBy>Windows 使用者</cp:lastModifiedBy>
  <cp:revision>12</cp:revision>
  <dcterms:created xsi:type="dcterms:W3CDTF">2019-11-11T05:40:32Z</dcterms:created>
  <dcterms:modified xsi:type="dcterms:W3CDTF">2019-11-25T06:06:05Z</dcterms:modified>
</cp:coreProperties>
</file>