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1B8F"/>
    <a:srgbClr val="D202E2"/>
    <a:srgbClr val="596E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8494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130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008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63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5403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8145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901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7204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164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607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4951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95E0-600D-4CBB-B254-5ECD252D1C4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56C89-F887-4C30-AD32-66D8BF723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16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accent1">
                <a:lumMod val="40000"/>
                <a:lumOff val="60000"/>
              </a:schemeClr>
            </a:gs>
            <a:gs pos="86000">
              <a:srgbClr val="C91B8F"/>
            </a:gs>
            <a:gs pos="46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>
                <a:ln w="0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大家來猜謎  </a:t>
            </a:r>
            <a:endParaRPr lang="zh-TW" altLang="en-US" sz="8000" dirty="0">
              <a:ln w="0">
                <a:solidFill>
                  <a:schemeClr val="accent3">
                    <a:lumMod val="40000"/>
                    <a:lumOff val="60000"/>
                  </a:schemeClr>
                </a:solidFill>
              </a:ln>
              <a:solidFill>
                <a:srgbClr val="00206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396343" y="4728754"/>
            <a:ext cx="2534194" cy="1267097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C91B8F"/>
                </a:solidFill>
              </a:rPr>
              <a:t>開始</a:t>
            </a:r>
            <a:endParaRPr lang="zh-TW" altLang="en-US" sz="4800" dirty="0">
              <a:solidFill>
                <a:srgbClr val="C91B8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816965"/>
      </p:ext>
    </p:extLst>
  </p:cSld>
  <p:clrMapOvr>
    <a:masterClrMapping/>
  </p:clrMapOvr>
  <p:transition spd="slow" advClick="0">
    <p:push dir="u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zh-TW" altLang="en-US" dirty="0" smtClean="0"/>
              <a:t>              </a:t>
            </a:r>
            <a:r>
              <a:rPr lang="zh-TW" altLang="en-US" dirty="0" smtClean="0"/>
              <a:t>甲養了一隻</a:t>
            </a:r>
            <a:r>
              <a:rPr lang="zh-TW" altLang="en-US" dirty="0" smtClean="0"/>
              <a:t>鳥  </a:t>
            </a:r>
            <a:r>
              <a:rPr lang="en-US" altLang="zh-TW" sz="1400" dirty="0" smtClean="0"/>
              <a:t>(</a:t>
            </a:r>
            <a:r>
              <a:rPr lang="zh-TW" altLang="en-US" sz="1400" dirty="0" smtClean="0"/>
              <a:t>猜一字</a:t>
            </a:r>
            <a:r>
              <a:rPr lang="en-US" altLang="zh-TW" sz="1400" dirty="0" smtClean="0"/>
              <a:t>)</a:t>
            </a:r>
            <a:endParaRPr lang="zh-TW" altLang="en-US" sz="1400" dirty="0"/>
          </a:p>
        </p:txBody>
      </p:sp>
      <p:sp>
        <p:nvSpPr>
          <p:cNvPr id="3" name="剪去對角線角落矩形 2">
            <a:hlinkClick r:id="rId4" action="ppaction://hlinksldjump"/>
          </p:cNvPr>
          <p:cNvSpPr/>
          <p:nvPr/>
        </p:nvSpPr>
        <p:spPr>
          <a:xfrm>
            <a:off x="1319348" y="3600995"/>
            <a:ext cx="2050868" cy="1005840"/>
          </a:xfrm>
          <a:prstGeom prst="snip2DiagRect">
            <a:avLst>
              <a:gd name="adj1" fmla="val 0"/>
              <a:gd name="adj2" fmla="val 25758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solidFill>
                  <a:srgbClr val="7030A0"/>
                </a:solidFill>
              </a:rPr>
              <a:t>雀</a:t>
            </a:r>
          </a:p>
        </p:txBody>
      </p:sp>
      <p:sp>
        <p:nvSpPr>
          <p:cNvPr id="4" name="剪去對角線角落矩形 3">
            <a:hlinkClick r:id="" action="ppaction://hlinkshowjump?jump=lastslide"/>
          </p:cNvPr>
          <p:cNvSpPr/>
          <p:nvPr/>
        </p:nvSpPr>
        <p:spPr>
          <a:xfrm>
            <a:off x="6030684" y="3600995"/>
            <a:ext cx="2050868" cy="1005840"/>
          </a:xfrm>
          <a:prstGeom prst="snip2DiagRect">
            <a:avLst>
              <a:gd name="adj1" fmla="val 0"/>
              <a:gd name="adj2" fmla="val 25758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7030A0"/>
                </a:solidFill>
              </a:rPr>
              <a:t>鴨</a:t>
            </a:r>
            <a:endParaRPr lang="zh-TW" altLang="en-US" sz="6600" dirty="0">
              <a:solidFill>
                <a:srgbClr val="7030A0"/>
              </a:solidFill>
            </a:endParaRPr>
          </a:p>
        </p:txBody>
      </p:sp>
      <p:sp>
        <p:nvSpPr>
          <p:cNvPr id="5" name="剪去對角線角落矩形 4">
            <a:hlinkClick r:id="" action="ppaction://hlinkshowjump?jump=nextslide"/>
          </p:cNvPr>
          <p:cNvSpPr/>
          <p:nvPr/>
        </p:nvSpPr>
        <p:spPr>
          <a:xfrm>
            <a:off x="3675016" y="3600995"/>
            <a:ext cx="2050868" cy="1005840"/>
          </a:xfrm>
          <a:prstGeom prst="snip2DiagRect">
            <a:avLst>
              <a:gd name="adj1" fmla="val 0"/>
              <a:gd name="adj2" fmla="val 25758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7030A0"/>
                </a:solidFill>
              </a:rPr>
              <a:t>甲</a:t>
            </a:r>
            <a:endParaRPr lang="zh-TW" altLang="en-US" sz="6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073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25891"/>
            <a:ext cx="3217165" cy="3224629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>
            <a:off x="2690950" y="352698"/>
            <a:ext cx="5251268" cy="4585062"/>
          </a:xfrm>
          <a:prstGeom prst="irregularSeal1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rgbClr val="FF0000"/>
                </a:solidFill>
              </a:rPr>
              <a:t>答錯</a:t>
            </a:r>
            <a:r>
              <a:rPr lang="en-US" altLang="zh-TW" sz="9600" dirty="0">
                <a:solidFill>
                  <a:srgbClr val="C00000"/>
                </a:solidFill>
              </a:rPr>
              <a:t>!</a:t>
            </a:r>
            <a:endParaRPr lang="zh-TW" altLang="en-US" sz="9600" dirty="0">
              <a:solidFill>
                <a:srgbClr val="C00000"/>
              </a:solidFill>
            </a:endParaRPr>
          </a:p>
        </p:txBody>
      </p:sp>
      <p:sp>
        <p:nvSpPr>
          <p:cNvPr id="5" name="剪去對角線角落矩形 4">
            <a:hlinkClick r:id="rId4" action="ppaction://hlinksldjump"/>
          </p:cNvPr>
          <p:cNvSpPr/>
          <p:nvPr/>
        </p:nvSpPr>
        <p:spPr>
          <a:xfrm>
            <a:off x="4585063" y="5482047"/>
            <a:ext cx="2495006" cy="1005840"/>
          </a:xfrm>
          <a:prstGeom prst="snip2DiagRect">
            <a:avLst>
              <a:gd name="adj1" fmla="val 0"/>
              <a:gd name="adj2" fmla="val 25758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7030A0"/>
                </a:solidFill>
              </a:rPr>
              <a:t>重來</a:t>
            </a:r>
            <a:r>
              <a:rPr lang="en-US" altLang="zh-TW" sz="6600" dirty="0" smtClean="0">
                <a:solidFill>
                  <a:srgbClr val="7030A0"/>
                </a:solidFill>
              </a:rPr>
              <a:t>!!</a:t>
            </a:r>
            <a:endParaRPr lang="zh-TW" altLang="en-US" sz="6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954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圖說文字 1"/>
          <p:cNvSpPr/>
          <p:nvPr/>
        </p:nvSpPr>
        <p:spPr>
          <a:xfrm>
            <a:off x="1632857" y="1246848"/>
            <a:ext cx="3265715" cy="2481943"/>
          </a:xfrm>
          <a:prstGeom prst="wedgeRectCallout">
            <a:avLst>
              <a:gd name="adj1" fmla="val -5633"/>
              <a:gd name="adj2" fmla="val 65132"/>
            </a:avLst>
          </a:prstGeom>
          <a:ln w="38100">
            <a:solidFill>
              <a:srgbClr val="C91B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FFFF00"/>
                </a:solidFill>
              </a:rPr>
              <a:t>答對了 恭喜你</a:t>
            </a:r>
            <a:r>
              <a:rPr lang="en-US" altLang="zh-TW" sz="7200" dirty="0" smtClean="0">
                <a:solidFill>
                  <a:srgbClr val="FFFF00"/>
                </a:solidFill>
              </a:rPr>
              <a:t>!</a:t>
            </a:r>
            <a:endParaRPr lang="zh-TW" altLang="en-US" sz="7200" dirty="0">
              <a:solidFill>
                <a:srgbClr val="FFFF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389" y="3349968"/>
            <a:ext cx="3736850" cy="2802638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743199" y="5146766"/>
            <a:ext cx="2965269" cy="121484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600" dirty="0" smtClean="0">
                <a:solidFill>
                  <a:srgbClr val="002060"/>
                </a:solidFill>
              </a:rPr>
              <a:t>$</a:t>
            </a:r>
            <a:r>
              <a:rPr lang="zh-TW" altLang="en-US" sz="6600" dirty="0" smtClean="0">
                <a:solidFill>
                  <a:srgbClr val="002060"/>
                </a:solidFill>
              </a:rPr>
              <a:t>掰掰</a:t>
            </a:r>
            <a:r>
              <a:rPr lang="en-US" altLang="zh-TW" sz="6600" dirty="0" smtClean="0">
                <a:solidFill>
                  <a:srgbClr val="002060"/>
                </a:solidFill>
              </a:rPr>
              <a:t>$</a:t>
            </a:r>
            <a:endParaRPr lang="zh-TW" altLang="en-US" sz="6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465102"/>
      </p:ext>
    </p:extLst>
  </p:cSld>
  <p:clrMapOvr>
    <a:masterClrMapping/>
  </p:clrMapOvr>
  <p:transition spd="slow" advClick="0">
    <p:randomBar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33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大家來猜謎  </vt:lpstr>
      <vt:lpstr>              甲養了一隻鳥  (猜一字)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9</cp:revision>
  <dcterms:created xsi:type="dcterms:W3CDTF">2019-11-11T05:40:15Z</dcterms:created>
  <dcterms:modified xsi:type="dcterms:W3CDTF">2019-11-25T06:11:17Z</dcterms:modified>
</cp:coreProperties>
</file>