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705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839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62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11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61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07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388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17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010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69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157AA-66A8-4C8B-A203-46F585B9C6B6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1EC5A-099D-4E4A-955F-E5957F7C4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562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bg1"/>
            </a:gs>
            <a:gs pos="34000">
              <a:srgbClr val="FFFF00"/>
            </a:gs>
            <a:gs pos="48628">
              <a:srgbClr val="00B0F0"/>
            </a:gs>
            <a:gs pos="71000">
              <a:srgbClr val="00B050"/>
            </a:gs>
            <a:gs pos="87000">
              <a:schemeClr val="bg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03565" y="1136468"/>
            <a:ext cx="4336869" cy="927463"/>
          </a:xfrm>
          <a:noFill/>
          <a:ln w="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>
            <a:prstTxWarp prst="textInflate">
              <a:avLst/>
            </a:prstTxWarp>
          </a:bodyPr>
          <a:lstStyle/>
          <a:p>
            <a:r>
              <a:rPr lang="zh-TW" altLang="en-US" b="1" dirty="0" smtClean="0">
                <a:ln w="12700">
                  <a:solidFill>
                    <a:schemeClr val="accent5"/>
                  </a:solidFill>
                  <a:prstDash val="solid"/>
                </a:ln>
                <a:gradFill>
                  <a:gsLst>
                    <a:gs pos="14000">
                      <a:schemeClr val="bg1"/>
                    </a:gs>
                    <a:gs pos="34000">
                      <a:srgbClr val="FFFF00"/>
                    </a:gs>
                    <a:gs pos="52000">
                      <a:srgbClr val="00B0F0"/>
                    </a:gs>
                    <a:gs pos="71000">
                      <a:srgbClr val="00B0F0"/>
                    </a:gs>
                    <a:gs pos="89000">
                      <a:schemeClr val="bg2"/>
                    </a:gs>
                  </a:gsLst>
                  <a:lin ang="2700000" scaled="1"/>
                </a:gradFill>
              </a:rPr>
              <a:t>大家來</a:t>
            </a:r>
            <a:r>
              <a:rPr lang="zh-TW" altLang="en-US" b="1" dirty="0" smtClean="0">
                <a:ln w="12700">
                  <a:solidFill>
                    <a:schemeClr val="accent5"/>
                  </a:solidFill>
                  <a:prstDash val="solid"/>
                </a:ln>
                <a:gradFill>
                  <a:gsLst>
                    <a:gs pos="0">
                      <a:schemeClr val="bg1"/>
                    </a:gs>
                    <a:gs pos="34000">
                      <a:srgbClr val="FFFF00"/>
                    </a:gs>
                    <a:gs pos="52000">
                      <a:srgbClr val="00B0F0"/>
                    </a:gs>
                    <a:gs pos="71000">
                      <a:srgbClr val="00B0F0"/>
                    </a:gs>
                    <a:gs pos="89000">
                      <a:schemeClr val="bg2"/>
                    </a:gs>
                  </a:gsLst>
                  <a:lin ang="2700000" scaled="1"/>
                </a:gradFill>
              </a:rPr>
              <a:t>猜謎</a:t>
            </a:r>
            <a:endParaRPr lang="zh-TW" altLang="en-US" b="1" dirty="0">
              <a:ln w="12700">
                <a:solidFill>
                  <a:schemeClr val="accent5"/>
                </a:solidFill>
                <a:prstDash val="solid"/>
              </a:ln>
              <a:gradFill>
                <a:gsLst>
                  <a:gs pos="0">
                    <a:schemeClr val="bg1"/>
                  </a:gs>
                  <a:gs pos="34000">
                    <a:srgbClr val="FFFF00"/>
                  </a:gs>
                  <a:gs pos="52000">
                    <a:srgbClr val="00B0F0"/>
                  </a:gs>
                  <a:gs pos="71000">
                    <a:srgbClr val="00B0F0"/>
                  </a:gs>
                  <a:gs pos="89000">
                    <a:schemeClr val="bg2"/>
                  </a:gs>
                </a:gsLst>
                <a:lin ang="2700000" scaled="1"/>
              </a:gra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圓角化同側角落矩形 4">
            <a:hlinkClick r:id="" action="ppaction://hlinkshowjump?jump=nextslide"/>
          </p:cNvPr>
          <p:cNvSpPr/>
          <p:nvPr/>
        </p:nvSpPr>
        <p:spPr>
          <a:xfrm>
            <a:off x="3252650" y="5257800"/>
            <a:ext cx="2638697" cy="111687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開始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756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  <p:sndAc>
          <p:stSnd>
            <p:snd r:embed="rId2" name="arrow.wav"/>
          </p:stSnd>
        </p:sndAc>
      </p:transition>
    </mc:Choice>
    <mc:Fallback xmlns="">
      <p:transition spd="slow" advClick="0">
        <p:fade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36" y="365126"/>
            <a:ext cx="7563395" cy="493388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89610" y="365126"/>
            <a:ext cx="4885510" cy="1325563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FFFF00"/>
                </a:solidFill>
              </a:rPr>
              <a:t>請問什麼車最長</a:t>
            </a:r>
            <a:r>
              <a:rPr lang="en-US" altLang="zh-TW" sz="4800" dirty="0" smtClean="0"/>
              <a:t>?</a:t>
            </a:r>
            <a:endParaRPr lang="zh-TW" altLang="en-US" sz="4800" dirty="0"/>
          </a:p>
        </p:txBody>
      </p:sp>
      <p:sp>
        <p:nvSpPr>
          <p:cNvPr id="4" name="圓角化同側角落矩形 3">
            <a:hlinkClick r:id="rId5" action="ppaction://hlinksldjump"/>
          </p:cNvPr>
          <p:cNvSpPr/>
          <p:nvPr/>
        </p:nvSpPr>
        <p:spPr>
          <a:xfrm>
            <a:off x="3205840" y="4234074"/>
            <a:ext cx="2638697" cy="111687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公車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  <p:sp>
        <p:nvSpPr>
          <p:cNvPr id="5" name="圓角化同側角落矩形 4">
            <a:hlinkClick r:id="rId5" action="ppaction://hlinksldjump"/>
          </p:cNvPr>
          <p:cNvSpPr/>
          <p:nvPr/>
        </p:nvSpPr>
        <p:spPr>
          <a:xfrm>
            <a:off x="204651" y="4234074"/>
            <a:ext cx="2638697" cy="111687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火車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  <p:sp>
        <p:nvSpPr>
          <p:cNvPr id="6" name="圓角化同側角落矩形 5">
            <a:hlinkClick r:id="rId5" action="ppaction://hlinksldjump"/>
          </p:cNvPr>
          <p:cNvSpPr/>
          <p:nvPr/>
        </p:nvSpPr>
        <p:spPr>
          <a:xfrm>
            <a:off x="6078580" y="4234074"/>
            <a:ext cx="2638697" cy="111687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7030A0"/>
                </a:solidFill>
              </a:rPr>
              <a:t>賽</a:t>
            </a:r>
            <a:r>
              <a:rPr lang="zh-TW" altLang="en-US" sz="4400" dirty="0" smtClean="0">
                <a:solidFill>
                  <a:srgbClr val="7030A0"/>
                </a:solidFill>
              </a:rPr>
              <a:t>車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  <p:sp>
        <p:nvSpPr>
          <p:cNvPr id="7" name="圓角化同側角落矩形 6">
            <a:hlinkClick r:id="rId6" action="ppaction://hlinksldjump"/>
          </p:cNvPr>
          <p:cNvSpPr/>
          <p:nvPr/>
        </p:nvSpPr>
        <p:spPr>
          <a:xfrm>
            <a:off x="3350622" y="5616078"/>
            <a:ext cx="2638697" cy="111687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都不</a:t>
            </a:r>
            <a:r>
              <a:rPr lang="zh-TW" altLang="en-US" sz="4400" dirty="0">
                <a:solidFill>
                  <a:srgbClr val="7030A0"/>
                </a:solidFill>
              </a:rPr>
              <a:t>是</a:t>
            </a:r>
          </a:p>
        </p:txBody>
      </p:sp>
    </p:spTree>
    <p:extLst>
      <p:ext uri="{BB962C8B-B14F-4D97-AF65-F5344CB8AC3E}">
        <p14:creationId xmlns:p14="http://schemas.microsoft.com/office/powerpoint/2010/main" val="1192060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898" y="1372416"/>
            <a:ext cx="3324225" cy="4400550"/>
          </a:xfrm>
          <a:prstGeom prst="rect">
            <a:avLst/>
          </a:prstGeom>
        </p:spPr>
      </p:pic>
      <p:sp>
        <p:nvSpPr>
          <p:cNvPr id="4" name="圓角化同側角落矩形 3">
            <a:hlinkClick r:id="" action="ppaction://hlinkshowjump?jump=previousslide"/>
          </p:cNvPr>
          <p:cNvSpPr/>
          <p:nvPr/>
        </p:nvSpPr>
        <p:spPr>
          <a:xfrm>
            <a:off x="3252650" y="5257800"/>
            <a:ext cx="2638697" cy="111687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重</a:t>
            </a:r>
            <a:r>
              <a:rPr lang="zh-TW" altLang="en-US" sz="4400" dirty="0">
                <a:solidFill>
                  <a:srgbClr val="7030A0"/>
                </a:solidFill>
              </a:rPr>
              <a:t>來</a:t>
            </a:r>
          </a:p>
        </p:txBody>
      </p:sp>
      <p:sp>
        <p:nvSpPr>
          <p:cNvPr id="6" name="爆炸 2 5"/>
          <p:cNvSpPr/>
          <p:nvPr/>
        </p:nvSpPr>
        <p:spPr>
          <a:xfrm>
            <a:off x="1201783" y="1372417"/>
            <a:ext cx="4412115" cy="4172766"/>
          </a:xfrm>
          <a:prstGeom prst="irregularSeal2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答錯</a:t>
            </a:r>
            <a:r>
              <a:rPr lang="zh-TW" altLang="en-US" sz="4400" dirty="0">
                <a:solidFill>
                  <a:schemeClr val="tx1"/>
                </a:solidFill>
              </a:rPr>
              <a:t>了</a:t>
            </a:r>
          </a:p>
        </p:txBody>
      </p:sp>
    </p:spTree>
    <p:extLst>
      <p:ext uri="{BB962C8B-B14F-4D97-AF65-F5344CB8AC3E}">
        <p14:creationId xmlns:p14="http://schemas.microsoft.com/office/powerpoint/2010/main" val="80278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3892730" y="1293223"/>
            <a:ext cx="4023360" cy="2599508"/>
          </a:xfrm>
          <a:prstGeom prst="wedgeEllipseCallout">
            <a:avLst>
              <a:gd name="adj1" fmla="val -35119"/>
              <a:gd name="adj2" fmla="val 54962"/>
            </a:avLst>
          </a:prstGeom>
          <a:ln w="38100">
            <a:solidFill>
              <a:srgbClr val="00B0F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B0F0"/>
                </a:solidFill>
              </a:rPr>
              <a:t>答對</a:t>
            </a:r>
            <a:r>
              <a:rPr lang="zh-TW" altLang="en-US" sz="4000" dirty="0">
                <a:solidFill>
                  <a:srgbClr val="00B0F0"/>
                </a:solidFill>
              </a:rPr>
              <a:t>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77" y="2392263"/>
            <a:ext cx="4070169" cy="3983774"/>
          </a:xfrm>
          <a:prstGeom prst="rect">
            <a:avLst/>
          </a:prstGeom>
        </p:spPr>
      </p:pic>
      <p:sp>
        <p:nvSpPr>
          <p:cNvPr id="4" name="圓角化同側角落矩形 3">
            <a:hlinkClick r:id="" action="ppaction://hlinkshowjump?jump=endshow"/>
          </p:cNvPr>
          <p:cNvSpPr/>
          <p:nvPr/>
        </p:nvSpPr>
        <p:spPr>
          <a:xfrm>
            <a:off x="4585061" y="5363666"/>
            <a:ext cx="2638697" cy="111687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結</a:t>
            </a:r>
            <a:r>
              <a:rPr lang="zh-TW" altLang="en-US" sz="4400" dirty="0">
                <a:solidFill>
                  <a:srgbClr val="7030A0"/>
                </a:solidFill>
              </a:rPr>
              <a:t>束</a:t>
            </a:r>
          </a:p>
        </p:txBody>
      </p:sp>
    </p:spTree>
    <p:extLst>
      <p:ext uri="{BB962C8B-B14F-4D97-AF65-F5344CB8AC3E}">
        <p14:creationId xmlns:p14="http://schemas.microsoft.com/office/powerpoint/2010/main" val="171593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>
        <p14:honeycomb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23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大家來猜謎</vt:lpstr>
      <vt:lpstr>請問什麼車最長?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15</cp:revision>
  <dcterms:created xsi:type="dcterms:W3CDTF">2019-11-11T05:40:18Z</dcterms:created>
  <dcterms:modified xsi:type="dcterms:W3CDTF">2019-11-25T06:10:22Z</dcterms:modified>
</cp:coreProperties>
</file>