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26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69748" units="1/cm"/>
          <inkml:channelProperty channel="Y" name="resolution" value="28.76405" units="1/cm"/>
          <inkml:channelProperty channel="T" name="resolution" value="1" units="1/dev"/>
        </inkml:channelProperties>
      </inkml:inkSource>
      <inkml:timestamp xml:id="ts0" timeString="2019-11-18T05:51:31.892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19199 9996 0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285D3-686C-4FE1-92E3-00811F3230B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D0508-F3BE-4EAC-BFB5-BAC40FEFA1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81845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285D3-686C-4FE1-92E3-00811F3230B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D0508-F3BE-4EAC-BFB5-BAC40FEFA1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99315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285D3-686C-4FE1-92E3-00811F3230B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D0508-F3BE-4EAC-BFB5-BAC40FEFA1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36119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285D3-686C-4FE1-92E3-00811F3230B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D0508-F3BE-4EAC-BFB5-BAC40FEFA1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53392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285D3-686C-4FE1-92E3-00811F3230B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D0508-F3BE-4EAC-BFB5-BAC40FEFA1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63698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285D3-686C-4FE1-92E3-00811F3230B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D0508-F3BE-4EAC-BFB5-BAC40FEFA1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05179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285D3-686C-4FE1-92E3-00811F3230B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D0508-F3BE-4EAC-BFB5-BAC40FEFA1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32165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285D3-686C-4FE1-92E3-00811F3230B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D0508-F3BE-4EAC-BFB5-BAC40FEFA1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52647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285D3-686C-4FE1-92E3-00811F3230B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D0508-F3BE-4EAC-BFB5-BAC40FEFA1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37559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285D3-686C-4FE1-92E3-00811F3230B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D0508-F3BE-4EAC-BFB5-BAC40FEFA1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97415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285D3-686C-4FE1-92E3-00811F3230B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D0508-F3BE-4EAC-BFB5-BAC40FEFA1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58916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3285D3-686C-4FE1-92E3-00811F3230B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9D0508-F3BE-4EAC-BFB5-BAC40FEFA1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5239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5" Type="http://schemas.openxmlformats.org/officeDocument/2006/relationships/slide" Target="slide4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tx1"/>
            </a:gs>
            <a:gs pos="51000">
              <a:srgbClr val="FF0000"/>
            </a:gs>
            <a:gs pos="73000">
              <a:srgbClr val="FF0000"/>
            </a:gs>
            <a:gs pos="15000">
              <a:schemeClr val="tx1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355271" y="1463039"/>
            <a:ext cx="6433457" cy="1577295"/>
          </a:xfrm>
          <a:gradFill flip="none" rotWithShape="1">
            <a:gsLst>
              <a:gs pos="0">
                <a:schemeClr val="tx1"/>
              </a:gs>
              <a:gs pos="48000">
                <a:srgbClr val="FF0000"/>
              </a:gs>
              <a:gs pos="100000">
                <a:srgbClr val="92D050"/>
              </a:gs>
            </a:gsLst>
            <a:lin ang="16200000" scaled="1"/>
            <a:tileRect/>
          </a:gradFill>
        </p:spPr>
        <p:txBody>
          <a:bodyPr>
            <a:normAutofit/>
          </a:bodyPr>
          <a:lstStyle/>
          <a:p>
            <a:r>
              <a:rPr lang="zh-TW" altLang="en-US" sz="9600" b="1" dirty="0" smtClean="0">
                <a:ln w="12700" cmpd="sng">
                  <a:solidFill>
                    <a:schemeClr val="accent4"/>
                  </a:solidFill>
                  <a:prstDash val="solid"/>
                </a:ln>
                <a:latin typeface="文鼎俏黑體P" panose="020B0602010101010101" pitchFamily="34" charset="-120"/>
                <a:ea typeface="文鼎俏黑體P" panose="020B0602010101010101" pitchFamily="34" charset="-120"/>
              </a:rPr>
              <a:t>大家來猜謎 </a:t>
            </a:r>
            <a:endParaRPr lang="zh-TW" altLang="en-US" sz="9600" b="1" dirty="0">
              <a:ln w="12700" cmpd="sng">
                <a:solidFill>
                  <a:schemeClr val="accent4"/>
                </a:solidFill>
                <a:prstDash val="solid"/>
              </a:ln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5" name="圓角矩形 4"/>
          <p:cNvSpPr/>
          <p:nvPr/>
        </p:nvSpPr>
        <p:spPr>
          <a:xfrm>
            <a:off x="3735977" y="5257800"/>
            <a:ext cx="1959428" cy="868680"/>
          </a:xfrm>
          <a:prstGeom prst="roundRect">
            <a:avLst>
              <a:gd name="adj" fmla="val 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chemeClr val="tx1"/>
                </a:solidFill>
                <a:hlinkClick r:id="" action="ppaction://hlinkshowjump?jump=nextslide"/>
              </a:rPr>
              <a:t>開始</a:t>
            </a:r>
            <a:endParaRPr lang="zh-TW" altLang="en-US" sz="4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28536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zh-TW" altLang="en-US" dirty="0" smtClean="0"/>
              <a:t>請問我愛吃</a:t>
            </a:r>
            <a:r>
              <a:rPr lang="zh-TW" altLang="en-US" dirty="0" smtClean="0"/>
              <a:t>什麼？</a:t>
            </a:r>
            <a:endParaRPr lang="zh-TW" altLang="en-US" dirty="0"/>
          </a:p>
        </p:txBody>
      </p:sp>
      <p:sp>
        <p:nvSpPr>
          <p:cNvPr id="3" name="圓角矩形 2">
            <a:hlinkClick r:id="rId4" action="ppaction://hlinksldjump"/>
          </p:cNvPr>
          <p:cNvSpPr/>
          <p:nvPr/>
        </p:nvSpPr>
        <p:spPr>
          <a:xfrm>
            <a:off x="3148149" y="3043647"/>
            <a:ext cx="1959428" cy="86868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</a:rPr>
              <a:t>焗烤</a:t>
            </a:r>
            <a:endParaRPr lang="zh-TW" altLang="en-US" sz="4000" dirty="0">
              <a:solidFill>
                <a:schemeClr val="tx1"/>
              </a:solidFill>
            </a:endParaRPr>
          </a:p>
        </p:txBody>
      </p:sp>
      <p:sp>
        <p:nvSpPr>
          <p:cNvPr id="5" name="圓角矩形 4">
            <a:hlinkClick r:id="rId4" action="ppaction://hlinksldjump"/>
          </p:cNvPr>
          <p:cNvSpPr/>
          <p:nvPr/>
        </p:nvSpPr>
        <p:spPr>
          <a:xfrm>
            <a:off x="1188721" y="3912327"/>
            <a:ext cx="1959428" cy="86868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chemeClr val="tx1"/>
                </a:solidFill>
              </a:rPr>
              <a:t>蛋</a:t>
            </a:r>
            <a:r>
              <a:rPr lang="zh-TW" altLang="en-US" sz="4000" dirty="0" smtClean="0">
                <a:solidFill>
                  <a:schemeClr val="tx1"/>
                </a:solidFill>
              </a:rPr>
              <a:t>包</a:t>
            </a:r>
            <a:r>
              <a:rPr lang="zh-TW" altLang="en-US" sz="4000" dirty="0">
                <a:solidFill>
                  <a:schemeClr val="tx1"/>
                </a:solidFill>
              </a:rPr>
              <a:t>飯</a:t>
            </a:r>
            <a:endParaRPr lang="zh-TW" altLang="en-US" sz="4000" dirty="0">
              <a:solidFill>
                <a:schemeClr val="tx1"/>
              </a:solidFill>
            </a:endParaRPr>
          </a:p>
        </p:txBody>
      </p:sp>
      <p:sp>
        <p:nvSpPr>
          <p:cNvPr id="6" name="圓角矩形 5">
            <a:hlinkClick r:id="rId5" action="ppaction://hlinksldjump"/>
          </p:cNvPr>
          <p:cNvSpPr/>
          <p:nvPr/>
        </p:nvSpPr>
        <p:spPr>
          <a:xfrm>
            <a:off x="5107577" y="3912327"/>
            <a:ext cx="1959428" cy="86868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</a:rPr>
              <a:t>大阪燒</a:t>
            </a:r>
            <a:endParaRPr lang="zh-TW" alt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10163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  <p:sndAc>
          <p:stSnd>
            <p:snd r:embed="rId2" name="laser.wav"/>
          </p:stSnd>
        </p:sndAc>
      </p:transition>
    </mc:Choice>
    <mc:Fallback>
      <p:transition spd="slow" advClick="0">
        <p:fade/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tx1"/>
            </a:gs>
            <a:gs pos="51000">
              <a:srgbClr val="FF0000"/>
            </a:gs>
            <a:gs pos="73000">
              <a:srgbClr val="FF0000"/>
            </a:gs>
            <a:gs pos="15000">
              <a:schemeClr val="tx1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0" y="901337"/>
            <a:ext cx="6518365" cy="4846320"/>
          </a:xfrm>
          <a:prstGeom prst="irregularSeal2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/>
              <a:t>答錯了</a:t>
            </a:r>
            <a:endParaRPr lang="zh-TW" altLang="en-US" sz="66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筆跡 3"/>
              <p14:cNvContentPartPr/>
              <p14:nvPr/>
            </p14:nvContentPartPr>
            <p14:xfrm>
              <a:off x="6911640" y="3598560"/>
              <a:ext cx="360" cy="360"/>
            </p14:xfrm>
          </p:contentPart>
        </mc:Choice>
        <mc:Fallback xmlns="">
          <p:pic>
            <p:nvPicPr>
              <p:cNvPr id="4" name="筆跡 3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902280" y="3589200"/>
                <a:ext cx="19080" cy="19080"/>
              </a:xfrm>
              <a:prstGeom prst="rect">
                <a:avLst/>
              </a:prstGeom>
            </p:spPr>
          </p:pic>
        </mc:Fallback>
      </mc:AlternateContent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3592285" y="5385164"/>
            <a:ext cx="1959428" cy="86868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</a:rPr>
              <a:t>重來</a:t>
            </a:r>
            <a:endParaRPr lang="zh-TW" alt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659238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tx1"/>
            </a:gs>
            <a:gs pos="51000">
              <a:srgbClr val="FF0000"/>
            </a:gs>
            <a:gs pos="73000">
              <a:srgbClr val="FF0000"/>
            </a:gs>
            <a:gs pos="15000">
              <a:schemeClr val="tx1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爆炸 2 4"/>
          <p:cNvSpPr/>
          <p:nvPr/>
        </p:nvSpPr>
        <p:spPr>
          <a:xfrm>
            <a:off x="901337" y="1"/>
            <a:ext cx="7929154" cy="5486399"/>
          </a:xfrm>
          <a:prstGeom prst="irregularSeal2">
            <a:avLst/>
          </a:prstGeom>
          <a:gradFill>
            <a:gsLst>
              <a:gs pos="100000">
                <a:schemeClr val="tx1"/>
              </a:gs>
              <a:gs pos="51000">
                <a:srgbClr val="FF0000"/>
              </a:gs>
              <a:gs pos="73000">
                <a:srgbClr val="FF0000"/>
              </a:gs>
              <a:gs pos="15000">
                <a:schemeClr val="tx1"/>
              </a:gs>
            </a:gsLst>
            <a:path path="rect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 smtClean="0"/>
              <a:t>答對了</a:t>
            </a:r>
            <a:endParaRPr lang="zh-TW" altLang="en-US" sz="8000" dirty="0"/>
          </a:p>
        </p:txBody>
      </p:sp>
      <p:sp>
        <p:nvSpPr>
          <p:cNvPr id="4" name="圓角矩形 3"/>
          <p:cNvSpPr/>
          <p:nvPr/>
        </p:nvSpPr>
        <p:spPr>
          <a:xfrm>
            <a:off x="3886200" y="5486400"/>
            <a:ext cx="1959428" cy="86868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</a:rPr>
              <a:t>結</a:t>
            </a:r>
            <a:r>
              <a:rPr lang="zh-TW" altLang="en-US" sz="4000" dirty="0">
                <a:solidFill>
                  <a:schemeClr val="tx1"/>
                </a:solidFill>
              </a:rPr>
              <a:t>束</a:t>
            </a:r>
            <a:endParaRPr lang="zh-TW" alt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85911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</TotalTime>
  <Words>24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文鼎俏黑體P</vt:lpstr>
      <vt:lpstr>新細明體</vt:lpstr>
      <vt:lpstr>Arial</vt:lpstr>
      <vt:lpstr>Calibri</vt:lpstr>
      <vt:lpstr>Calibri Light</vt:lpstr>
      <vt:lpstr>Office 佈景主題</vt:lpstr>
      <vt:lpstr>大家來猜謎 </vt:lpstr>
      <vt:lpstr>請問我愛吃什麼？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</dc:title>
  <dc:creator>Windows 使用者</dc:creator>
  <cp:lastModifiedBy>Windows 使用者</cp:lastModifiedBy>
  <cp:revision>14</cp:revision>
  <dcterms:created xsi:type="dcterms:W3CDTF">2019-11-11T05:40:28Z</dcterms:created>
  <dcterms:modified xsi:type="dcterms:W3CDTF">2019-11-25T06:10:22Z</dcterms:modified>
</cp:coreProperties>
</file>