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BE11B-B532-4258-ADF2-FB6D518E849C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FD864-9464-44A1-818F-3EFC18B833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357524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1" name="bomb.wav"/>
          </p:stSnd>
        </p:sndAc>
      </p:transition>
    </mc:Choice>
    <mc:Fallback>
      <p:transition spd="slow" advClick="0">
        <p:fade/>
        <p:sndAc>
          <p:stSnd>
            <p:snd r:embed="rId1" name="bomb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BE11B-B532-4258-ADF2-FB6D518E849C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FD864-9464-44A1-818F-3EFC18B833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428898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1" name="bomb.wav"/>
          </p:stSnd>
        </p:sndAc>
      </p:transition>
    </mc:Choice>
    <mc:Fallback>
      <p:transition spd="slow" advClick="0">
        <p:fade/>
        <p:sndAc>
          <p:stSnd>
            <p:snd r:embed="rId1" name="bomb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BE11B-B532-4258-ADF2-FB6D518E849C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FD864-9464-44A1-818F-3EFC18B833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221483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1" name="bomb.wav"/>
          </p:stSnd>
        </p:sndAc>
      </p:transition>
    </mc:Choice>
    <mc:Fallback>
      <p:transition spd="slow" advClick="0">
        <p:fade/>
        <p:sndAc>
          <p:stSnd>
            <p:snd r:embed="rId1" name="bomb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BE11B-B532-4258-ADF2-FB6D518E849C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FD864-9464-44A1-818F-3EFC18B833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764760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1" name="bomb.wav"/>
          </p:stSnd>
        </p:sndAc>
      </p:transition>
    </mc:Choice>
    <mc:Fallback>
      <p:transition spd="slow" advClick="0">
        <p:fade/>
        <p:sndAc>
          <p:stSnd>
            <p:snd r:embed="rId1" name="bomb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BE11B-B532-4258-ADF2-FB6D518E849C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FD864-9464-44A1-818F-3EFC18B833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521456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1" name="bomb.wav"/>
          </p:stSnd>
        </p:sndAc>
      </p:transition>
    </mc:Choice>
    <mc:Fallback>
      <p:transition spd="slow" advClick="0">
        <p:fade/>
        <p:sndAc>
          <p:stSnd>
            <p:snd r:embed="rId1" name="bomb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BE11B-B532-4258-ADF2-FB6D518E849C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FD864-9464-44A1-818F-3EFC18B833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42492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1" name="bomb.wav"/>
          </p:stSnd>
        </p:sndAc>
      </p:transition>
    </mc:Choice>
    <mc:Fallback>
      <p:transition spd="slow" advClick="0">
        <p:fade/>
        <p:sndAc>
          <p:stSnd>
            <p:snd r:embed="rId1" name="bomb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BE11B-B532-4258-ADF2-FB6D518E849C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FD864-9464-44A1-818F-3EFC18B833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56234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1" name="bomb.wav"/>
          </p:stSnd>
        </p:sndAc>
      </p:transition>
    </mc:Choice>
    <mc:Fallback>
      <p:transition spd="slow" advClick="0">
        <p:fade/>
        <p:sndAc>
          <p:stSnd>
            <p:snd r:embed="rId1" name="bomb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BE11B-B532-4258-ADF2-FB6D518E849C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FD864-9464-44A1-818F-3EFC18B833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892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1" name="bomb.wav"/>
          </p:stSnd>
        </p:sndAc>
      </p:transition>
    </mc:Choice>
    <mc:Fallback>
      <p:transition spd="slow" advClick="0">
        <p:fade/>
        <p:sndAc>
          <p:stSnd>
            <p:snd r:embed="rId1" name="bomb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BE11B-B532-4258-ADF2-FB6D518E849C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FD864-9464-44A1-818F-3EFC18B833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339574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1" name="bomb.wav"/>
          </p:stSnd>
        </p:sndAc>
      </p:transition>
    </mc:Choice>
    <mc:Fallback>
      <p:transition spd="slow" advClick="0">
        <p:fade/>
        <p:sndAc>
          <p:stSnd>
            <p:snd r:embed="rId1" name="bomb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BE11B-B532-4258-ADF2-FB6D518E849C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FD864-9464-44A1-818F-3EFC18B833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65871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1" name="bomb.wav"/>
          </p:stSnd>
        </p:sndAc>
      </p:transition>
    </mc:Choice>
    <mc:Fallback>
      <p:transition spd="slow" advClick="0">
        <p:fade/>
        <p:sndAc>
          <p:stSnd>
            <p:snd r:embed="rId1" name="bomb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BE11B-B532-4258-ADF2-FB6D518E849C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FD864-9464-44A1-818F-3EFC18B833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690444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1" name="bomb.wav"/>
          </p:stSnd>
        </p:sndAc>
      </p:transition>
    </mc:Choice>
    <mc:Fallback>
      <p:transition spd="slow" advClick="0">
        <p:fade/>
        <p:sndAc>
          <p:stSnd>
            <p:snd r:embed="rId1" name="bomb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BE11B-B532-4258-ADF2-FB6D518E849C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FD864-9464-44A1-818F-3EFC18B833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346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13" name="bomb.wav"/>
          </p:stSnd>
        </p:sndAc>
      </p:transition>
    </mc:Choice>
    <mc:Fallback>
      <p:transition spd="slow" advClick="0">
        <p:fade/>
        <p:sndAc>
          <p:stSnd>
            <p:snd r:embed="rId13" name="bomb.wav"/>
          </p:stSnd>
        </p:sndAc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5" Type="http://schemas.openxmlformats.org/officeDocument/2006/relationships/slide" Target="slide4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4750">
              <a:schemeClr val="accent1"/>
            </a:gs>
            <a:gs pos="55000">
              <a:srgbClr val="FF0000"/>
            </a:gs>
            <a:gs pos="33000">
              <a:srgbClr val="92D050"/>
            </a:gs>
            <a:gs pos="0">
              <a:schemeClr val="accent1"/>
            </a:gs>
            <a:gs pos="79000">
              <a:schemeClr val="bg2">
                <a:lumMod val="50000"/>
              </a:schemeClr>
            </a:gs>
            <a:gs pos="92000">
              <a:srgbClr val="00B050"/>
            </a:gs>
            <a:gs pos="100000">
              <a:srgbClr val="0070C0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9600" dirty="0" smtClean="0">
                <a:ln>
                  <a:solidFill>
                    <a:srgbClr val="C00000"/>
                  </a:solidFill>
                </a:ln>
                <a:solidFill>
                  <a:schemeClr val="bg2">
                    <a:lumMod val="1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文鼎特明" panose="020B0609010101010101" pitchFamily="49" charset="-120"/>
                <a:ea typeface="文鼎特明" panose="020B0609010101010101" pitchFamily="49" charset="-120"/>
              </a:rPr>
              <a:t>大家來猜謎</a:t>
            </a:r>
            <a:endParaRPr lang="zh-TW" altLang="en-US" sz="9600" dirty="0">
              <a:ln>
                <a:solidFill>
                  <a:srgbClr val="C00000"/>
                </a:solidFill>
              </a:ln>
              <a:solidFill>
                <a:schemeClr val="bg2">
                  <a:lumMod val="10000"/>
                </a:schemeClr>
              </a:solidFill>
              <a:effectLst>
                <a:reflection blurRad="6350" stA="55000" endA="300" endPos="45500" dir="5400000" sy="-100000" algn="bl" rotWithShape="0"/>
              </a:effectLst>
              <a:latin typeface="文鼎特明" panose="020B0609010101010101" pitchFamily="49" charset="-120"/>
              <a:ea typeface="文鼎特明" panose="020B0609010101010101" pitchFamily="49" charset="-120"/>
            </a:endParaRPr>
          </a:p>
        </p:txBody>
      </p:sp>
      <p:sp>
        <p:nvSpPr>
          <p:cNvPr id="4" name="矩形 3">
            <a:hlinkClick r:id="" action="ppaction://hlinkshowjump?jump=nextslide"/>
          </p:cNvPr>
          <p:cNvSpPr/>
          <p:nvPr/>
        </p:nvSpPr>
        <p:spPr>
          <a:xfrm>
            <a:off x="3553097" y="4853487"/>
            <a:ext cx="2220686" cy="13252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/>
              <a:t>開始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386607162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9000" r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 什麼車的燈最多</a:t>
            </a:r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矩形 2">
            <a:hlinkClick r:id="rId4" action="ppaction://hlinksldjump"/>
          </p:cNvPr>
          <p:cNvSpPr/>
          <p:nvPr/>
        </p:nvSpPr>
        <p:spPr>
          <a:xfrm>
            <a:off x="3553097" y="4853486"/>
            <a:ext cx="2220686" cy="13252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  </a:t>
            </a:r>
            <a:r>
              <a:rPr lang="zh-TW" altLang="en-US" sz="4000" dirty="0" smtClean="0">
                <a:solidFill>
                  <a:schemeClr val="accent1">
                    <a:lumMod val="75000"/>
                  </a:schemeClr>
                </a:solidFill>
              </a:rPr>
              <a:t>消防車</a:t>
            </a:r>
            <a:endParaRPr lang="zh-TW" altLang="en-US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矩形 3">
            <a:hlinkClick r:id="rId5" action="ppaction://hlinksldjump"/>
          </p:cNvPr>
          <p:cNvSpPr/>
          <p:nvPr/>
        </p:nvSpPr>
        <p:spPr>
          <a:xfrm>
            <a:off x="1149531" y="4853485"/>
            <a:ext cx="2220686" cy="132524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</a:rPr>
              <a:t>垃圾車</a:t>
            </a:r>
            <a:endParaRPr lang="zh-TW" altLang="en-US" sz="4000" dirty="0">
              <a:solidFill>
                <a:schemeClr val="tx1"/>
              </a:solidFill>
            </a:endParaRPr>
          </a:p>
        </p:txBody>
      </p:sp>
      <p:sp>
        <p:nvSpPr>
          <p:cNvPr id="5" name="矩形 4">
            <a:hlinkClick r:id="rId4" action="ppaction://hlinksldjump"/>
          </p:cNvPr>
          <p:cNvSpPr/>
          <p:nvPr/>
        </p:nvSpPr>
        <p:spPr>
          <a:xfrm>
            <a:off x="5773783" y="4853486"/>
            <a:ext cx="2220686" cy="13252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 </a:t>
            </a:r>
            <a:r>
              <a:rPr lang="zh-TW" altLang="en-US" sz="4000" dirty="0" smtClean="0">
                <a:solidFill>
                  <a:schemeClr val="accent1">
                    <a:lumMod val="75000"/>
                  </a:schemeClr>
                </a:solidFill>
              </a:rPr>
              <a:t>警察車</a:t>
            </a:r>
            <a:endParaRPr lang="zh-TW" altLang="en-US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221192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1"/>
            </a:gs>
            <a:gs pos="46000">
              <a:schemeClr val="tx1"/>
            </a:gs>
            <a:gs pos="77000">
              <a:schemeClr val="tx1"/>
            </a:gs>
            <a:gs pos="99000">
              <a:schemeClr val="tx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2194559" y="809897"/>
            <a:ext cx="5630092" cy="3331029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答錯了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7244" y="2658971"/>
            <a:ext cx="3686175" cy="4048125"/>
          </a:xfrm>
          <a:prstGeom prst="rect">
            <a:avLst/>
          </a:prstGeom>
        </p:spPr>
      </p:pic>
      <p:sp>
        <p:nvSpPr>
          <p:cNvPr id="5" name="矩形 4">
            <a:hlinkClick r:id="" action="ppaction://hlinkshowjump?jump=previousslide"/>
          </p:cNvPr>
          <p:cNvSpPr/>
          <p:nvPr/>
        </p:nvSpPr>
        <p:spPr>
          <a:xfrm>
            <a:off x="3788229" y="4448537"/>
            <a:ext cx="2220686" cy="13252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重新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70991713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1 1"/>
          <p:cNvSpPr/>
          <p:nvPr/>
        </p:nvSpPr>
        <p:spPr>
          <a:xfrm>
            <a:off x="2560319" y="1632857"/>
            <a:ext cx="3879670" cy="3396343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答對了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7849" y="1397727"/>
            <a:ext cx="3015745" cy="3053444"/>
          </a:xfrm>
          <a:prstGeom prst="rect">
            <a:avLst/>
          </a:prstGeom>
        </p:spPr>
      </p:pic>
      <p:sp>
        <p:nvSpPr>
          <p:cNvPr id="4" name="矩形 3">
            <a:hlinkClick r:id="" action="ppaction://hlinkshowjump?jump=endshow"/>
          </p:cNvPr>
          <p:cNvSpPr/>
          <p:nvPr/>
        </p:nvSpPr>
        <p:spPr>
          <a:xfrm>
            <a:off x="3389811" y="5206183"/>
            <a:ext cx="2220686" cy="13252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 再見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52134139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</TotalTime>
  <Words>24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文鼎特明</vt:lpstr>
      <vt:lpstr>文鼎甜妞體P</vt:lpstr>
      <vt:lpstr>新細明體</vt:lpstr>
      <vt:lpstr>Arial</vt:lpstr>
      <vt:lpstr>Calibri</vt:lpstr>
      <vt:lpstr>Calibri Light</vt:lpstr>
      <vt:lpstr>Office 佈景主題</vt:lpstr>
      <vt:lpstr>大家來猜謎</vt:lpstr>
      <vt:lpstr> 什麼車的燈最多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</dc:title>
  <dc:creator>Windows 使用者</dc:creator>
  <cp:lastModifiedBy>Windows 使用者</cp:lastModifiedBy>
  <cp:revision>14</cp:revision>
  <dcterms:created xsi:type="dcterms:W3CDTF">2019-11-11T05:40:21Z</dcterms:created>
  <dcterms:modified xsi:type="dcterms:W3CDTF">2019-11-25T06:12:35Z</dcterms:modified>
</cp:coreProperties>
</file>