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6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FC06-9C6D-4785-85FA-5A73877620B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27CE-27FE-4A28-8C70-CF6EF90D2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1525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FC06-9C6D-4785-85FA-5A73877620B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27CE-27FE-4A28-8C70-CF6EF90D2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844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FC06-9C6D-4785-85FA-5A73877620B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27CE-27FE-4A28-8C70-CF6EF90D2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1327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FC06-9C6D-4785-85FA-5A73877620B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27CE-27FE-4A28-8C70-CF6EF90D2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8535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FC06-9C6D-4785-85FA-5A73877620B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27CE-27FE-4A28-8C70-CF6EF90D2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8757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FC06-9C6D-4785-85FA-5A73877620B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27CE-27FE-4A28-8C70-CF6EF90D2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66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FC06-9C6D-4785-85FA-5A73877620B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27CE-27FE-4A28-8C70-CF6EF90D2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332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FC06-9C6D-4785-85FA-5A73877620B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27CE-27FE-4A28-8C70-CF6EF90D2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4040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FC06-9C6D-4785-85FA-5A73877620B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27CE-27FE-4A28-8C70-CF6EF90D2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2140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FC06-9C6D-4785-85FA-5A73877620B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27CE-27FE-4A28-8C70-CF6EF90D2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8470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FC06-9C6D-4785-85FA-5A73877620B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27CE-27FE-4A28-8C70-CF6EF90D2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7710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DFC06-9C6D-4785-85FA-5A73877620B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A27CE-27FE-4A28-8C70-CF6EF90D22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6019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chemeClr val="accent1">
                <a:lumMod val="75000"/>
              </a:schemeClr>
            </a:gs>
            <a:gs pos="6000">
              <a:srgbClr val="7030A0"/>
            </a:gs>
            <a:gs pos="32000">
              <a:srgbClr val="002060"/>
            </a:gs>
            <a:gs pos="78000">
              <a:schemeClr val="accent1">
                <a:lumMod val="60000"/>
                <a:lumOff val="40000"/>
              </a:schemeClr>
            </a:gs>
            <a:gs pos="98000">
              <a:schemeClr val="accent1">
                <a:lumMod val="40000"/>
                <a:lumOff val="6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prstTxWarp prst="textDeflateTop">
              <a:avLst/>
            </a:prstTxWarp>
          </a:bodyPr>
          <a:lstStyle/>
          <a:p>
            <a:r>
              <a:rPr lang="zh-TW" altLang="en-US" b="1" spc="50" dirty="0" smtClean="0">
                <a:ln w="0"/>
                <a:blipFill>
                  <a:blip r:embed="rId2"/>
                  <a:tile tx="0" ty="0" sx="100000" sy="100000" flip="none" algn="tl"/>
                </a:blip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猜一一一猜</a:t>
            </a:r>
            <a:endParaRPr lang="zh-TW" altLang="en-US" b="1" spc="50" dirty="0">
              <a:ln w="0"/>
              <a:blipFill>
                <a:blip r:embed="rId2"/>
                <a:tile tx="0" ty="0" sx="100000" sy="100000" flip="none" algn="tl"/>
              </a:blip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流程圖: 程序 3"/>
          <p:cNvSpPr/>
          <p:nvPr/>
        </p:nvSpPr>
        <p:spPr>
          <a:xfrm>
            <a:off x="3579223" y="5257800"/>
            <a:ext cx="2194560" cy="940526"/>
          </a:xfrm>
          <a:prstGeom prst="flowChartProcess">
            <a:avLst/>
          </a:prstGeom>
          <a:gradFill flip="none" rotWithShape="1">
            <a:gsLst>
              <a:gs pos="34000">
                <a:schemeClr val="bg1">
                  <a:lumMod val="75000"/>
                  <a:lumOff val="25000"/>
                </a:schemeClr>
              </a:gs>
              <a:gs pos="0">
                <a:schemeClr val="bg1">
                  <a:lumMod val="95000"/>
                  <a:lumOff val="5000"/>
                </a:schemeClr>
              </a:gs>
              <a:gs pos="68000">
                <a:srgbClr val="FFC000"/>
              </a:gs>
              <a:gs pos="98000">
                <a:srgbClr val="FFFF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hlinkClick r:id="" action="ppaction://hlinkshowjump?jump=nextslide"/>
              </a:rPr>
              <a:t>開始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val="3984875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0070C0"/>
                </a:solidFill>
              </a:rPr>
              <a:t>寶可夢</a:t>
            </a:r>
            <a:r>
              <a:rPr lang="en-US" altLang="zh-TW" sz="7200" dirty="0" smtClean="0">
                <a:solidFill>
                  <a:srgbClr val="0070C0"/>
                </a:solidFill>
              </a:rPr>
              <a:t>go</a:t>
            </a:r>
            <a:r>
              <a:rPr lang="zh-TW" altLang="en-US" sz="7200" dirty="0" smtClean="0">
                <a:solidFill>
                  <a:srgbClr val="0070C0"/>
                </a:solidFill>
              </a:rPr>
              <a:t>現在還沒出的寶可夢是誰</a:t>
            </a:r>
            <a:r>
              <a:rPr lang="en-US" altLang="zh-TW" sz="7200" dirty="0" smtClean="0">
                <a:solidFill>
                  <a:srgbClr val="0070C0"/>
                </a:solidFill>
              </a:rPr>
              <a:t>?</a:t>
            </a:r>
            <a:endParaRPr lang="zh-TW" altLang="en-US" sz="7200" dirty="0">
              <a:solidFill>
                <a:srgbClr val="0070C0"/>
              </a:solidFill>
            </a:endParaRPr>
          </a:p>
        </p:txBody>
      </p:sp>
      <p:sp>
        <p:nvSpPr>
          <p:cNvPr id="4" name="流程圖: 程序 3"/>
          <p:cNvSpPr/>
          <p:nvPr/>
        </p:nvSpPr>
        <p:spPr>
          <a:xfrm>
            <a:off x="5812971" y="5264332"/>
            <a:ext cx="2194560" cy="940526"/>
          </a:xfrm>
          <a:prstGeom prst="flowChartProcess">
            <a:avLst/>
          </a:prstGeom>
          <a:gradFill flip="none" rotWithShape="1">
            <a:gsLst>
              <a:gs pos="34000">
                <a:schemeClr val="bg1">
                  <a:lumMod val="75000"/>
                  <a:lumOff val="25000"/>
                </a:schemeClr>
              </a:gs>
              <a:gs pos="0">
                <a:schemeClr val="bg1">
                  <a:lumMod val="95000"/>
                  <a:lumOff val="5000"/>
                </a:schemeClr>
              </a:gs>
              <a:gs pos="68000">
                <a:srgbClr val="FFC000"/>
              </a:gs>
              <a:gs pos="98000">
                <a:srgbClr val="FFFF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hlinkClick r:id="rId3" action="ppaction://hlinksldjump"/>
              </a:rPr>
              <a:t>美路坦</a:t>
            </a:r>
            <a:endParaRPr lang="zh-TW" altLang="en-US" sz="3200" dirty="0"/>
          </a:p>
        </p:txBody>
      </p:sp>
      <p:sp>
        <p:nvSpPr>
          <p:cNvPr id="5" name="流程圖: 程序 4"/>
          <p:cNvSpPr/>
          <p:nvPr/>
        </p:nvSpPr>
        <p:spPr>
          <a:xfrm>
            <a:off x="465909" y="5257800"/>
            <a:ext cx="2194560" cy="940526"/>
          </a:xfrm>
          <a:prstGeom prst="flowChartProcess">
            <a:avLst/>
          </a:prstGeom>
          <a:gradFill flip="none" rotWithShape="1">
            <a:gsLst>
              <a:gs pos="34000">
                <a:schemeClr val="bg1">
                  <a:lumMod val="75000"/>
                  <a:lumOff val="25000"/>
                </a:schemeClr>
              </a:gs>
              <a:gs pos="0">
                <a:schemeClr val="bg1">
                  <a:lumMod val="95000"/>
                  <a:lumOff val="5000"/>
                </a:schemeClr>
              </a:gs>
              <a:gs pos="68000">
                <a:srgbClr val="FFC000"/>
              </a:gs>
              <a:gs pos="98000">
                <a:srgbClr val="FFFF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hlinkClick r:id="rId3" action="ppaction://hlinksldjump"/>
              </a:rPr>
              <a:t>超夢</a:t>
            </a:r>
            <a:endParaRPr lang="zh-TW" altLang="en-US" sz="3200" dirty="0"/>
          </a:p>
        </p:txBody>
      </p:sp>
      <p:sp>
        <p:nvSpPr>
          <p:cNvPr id="6" name="流程圖: 程序 5"/>
          <p:cNvSpPr/>
          <p:nvPr/>
        </p:nvSpPr>
        <p:spPr>
          <a:xfrm>
            <a:off x="3126377" y="5257800"/>
            <a:ext cx="2194560" cy="940526"/>
          </a:xfrm>
          <a:prstGeom prst="flowChartProcess">
            <a:avLst/>
          </a:prstGeom>
          <a:gradFill flip="none" rotWithShape="1">
            <a:gsLst>
              <a:gs pos="34000">
                <a:schemeClr val="bg1">
                  <a:lumMod val="75000"/>
                  <a:lumOff val="25000"/>
                </a:schemeClr>
              </a:gs>
              <a:gs pos="0">
                <a:schemeClr val="bg1">
                  <a:lumMod val="95000"/>
                  <a:lumOff val="5000"/>
                </a:schemeClr>
              </a:gs>
              <a:gs pos="68000">
                <a:srgbClr val="FFC000"/>
              </a:gs>
              <a:gs pos="98000">
                <a:srgbClr val="FFFF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hlinkClick r:id="" action="ppaction://hlinkshowjump?jump=lastslide"/>
              </a:rPr>
              <a:t>基格爾德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853964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95000"/>
                <a:lumOff val="5000"/>
              </a:schemeClr>
            </a:gs>
            <a:gs pos="42000">
              <a:schemeClr val="bg1">
                <a:lumMod val="95000"/>
                <a:lumOff val="5000"/>
              </a:schemeClr>
            </a:gs>
            <a:gs pos="72000">
              <a:schemeClr val="bg1">
                <a:lumMod val="95000"/>
                <a:lumOff val="5000"/>
              </a:schemeClr>
            </a:gs>
            <a:gs pos="100000">
              <a:schemeClr val="bg1">
                <a:lumMod val="85000"/>
                <a:lumOff val="1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1698171" y="888276"/>
            <a:ext cx="3801290" cy="4937760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rgbClr val="00B050"/>
                </a:solidFill>
              </a:rPr>
              <a:t>答錯</a:t>
            </a:r>
            <a:r>
              <a:rPr lang="en-US" altLang="zh-TW" sz="8800" dirty="0" err="1" smtClean="0">
                <a:solidFill>
                  <a:srgbClr val="00B050"/>
                </a:solidFill>
              </a:rPr>
              <a:t>ko</a:t>
            </a:r>
            <a:endParaRPr lang="zh-TW" altLang="en-US" sz="8800" dirty="0">
              <a:solidFill>
                <a:srgbClr val="00B050"/>
              </a:solidFill>
            </a:endParaRPr>
          </a:p>
        </p:txBody>
      </p:sp>
      <p:sp>
        <p:nvSpPr>
          <p:cNvPr id="3" name="流程圖: 程序 2"/>
          <p:cNvSpPr/>
          <p:nvPr/>
        </p:nvSpPr>
        <p:spPr>
          <a:xfrm>
            <a:off x="3487783" y="5479869"/>
            <a:ext cx="2194560" cy="940526"/>
          </a:xfrm>
          <a:prstGeom prst="flowChartProcess">
            <a:avLst/>
          </a:prstGeom>
          <a:gradFill flip="none" rotWithShape="1">
            <a:gsLst>
              <a:gs pos="34000">
                <a:schemeClr val="bg1">
                  <a:lumMod val="75000"/>
                  <a:lumOff val="25000"/>
                </a:schemeClr>
              </a:gs>
              <a:gs pos="0">
                <a:schemeClr val="bg1">
                  <a:lumMod val="95000"/>
                  <a:lumOff val="5000"/>
                </a:schemeClr>
              </a:gs>
              <a:gs pos="68000">
                <a:srgbClr val="FFC000"/>
              </a:gs>
              <a:gs pos="98000">
                <a:srgbClr val="FFFF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hlinkClick r:id="rId2" action="ppaction://hlinksldjump"/>
              </a:rPr>
              <a:t>重新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21709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程序 1"/>
          <p:cNvSpPr/>
          <p:nvPr/>
        </p:nvSpPr>
        <p:spPr>
          <a:xfrm>
            <a:off x="3605348" y="5231675"/>
            <a:ext cx="2194560" cy="940526"/>
          </a:xfrm>
          <a:prstGeom prst="flowChartProcess">
            <a:avLst/>
          </a:prstGeom>
          <a:gradFill flip="none" rotWithShape="1">
            <a:gsLst>
              <a:gs pos="34000">
                <a:schemeClr val="bg1">
                  <a:lumMod val="75000"/>
                  <a:lumOff val="25000"/>
                </a:schemeClr>
              </a:gs>
              <a:gs pos="0">
                <a:schemeClr val="bg1">
                  <a:lumMod val="95000"/>
                  <a:lumOff val="5000"/>
                </a:schemeClr>
              </a:gs>
              <a:gs pos="68000">
                <a:srgbClr val="FFC000"/>
              </a:gs>
              <a:gs pos="98000">
                <a:srgbClr val="FFFF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hlinkClick r:id="" action="ppaction://hlinkshowjump?jump=endshow"/>
              </a:rPr>
              <a:t>再見</a:t>
            </a:r>
            <a:endParaRPr lang="zh-TW" altLang="en-US" sz="3200" dirty="0"/>
          </a:p>
        </p:txBody>
      </p:sp>
      <p:sp>
        <p:nvSpPr>
          <p:cNvPr id="3" name="圓角矩形圖說文字 2"/>
          <p:cNvSpPr/>
          <p:nvPr/>
        </p:nvSpPr>
        <p:spPr>
          <a:xfrm>
            <a:off x="2939142" y="274320"/>
            <a:ext cx="5473338" cy="2351315"/>
          </a:xfrm>
          <a:prstGeom prst="wedgeRoundRectCallout">
            <a:avLst>
              <a:gd name="adj1" fmla="val -47802"/>
              <a:gd name="adj2" fmla="val 9027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/>
              <a:t>good</a:t>
            </a:r>
            <a:endParaRPr lang="zh-TW" altLang="en-US" sz="96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4583" y="-966651"/>
            <a:ext cx="4976949" cy="863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869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34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文鼎中特圓</vt:lpstr>
      <vt:lpstr>新細明體</vt:lpstr>
      <vt:lpstr>Arial</vt:lpstr>
      <vt:lpstr>Calibri</vt:lpstr>
      <vt:lpstr>Calibri Light</vt:lpstr>
      <vt:lpstr>Office Theme</vt:lpstr>
      <vt:lpstr>猜一一一猜</vt:lpstr>
      <vt:lpstr>寶可夢go現在還沒出的寶可夢是誰?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猜一一一猜</dc:title>
  <dc:creator>Windows 使用者</dc:creator>
  <cp:lastModifiedBy>Windows 使用者</cp:lastModifiedBy>
  <cp:revision>14</cp:revision>
  <dcterms:created xsi:type="dcterms:W3CDTF">2019-11-11T05:42:32Z</dcterms:created>
  <dcterms:modified xsi:type="dcterms:W3CDTF">2019-11-25T06:12:03Z</dcterms:modified>
</cp:coreProperties>
</file>