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985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742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5396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9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583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669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5334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168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082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918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702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3AC95-5916-4020-9D00-6907BDCDBA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BEB69-2367-4B81-9686-6FD829FCF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61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29000">
              <a:srgbClr val="92D050"/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Inflate">
              <a:avLst/>
            </a:prstTxWarp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b="1" dirty="0" smtClean="0">
                <a:ln/>
                <a:solidFill>
                  <a:schemeClr val="accent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大家來猜謎</a:t>
            </a:r>
            <a:endParaRPr lang="zh-TW" altLang="en-US" b="1" dirty="0">
              <a:ln/>
              <a:solidFill>
                <a:schemeClr val="accent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prstTxWarp prst="textTriangle">
              <a:avLst/>
            </a:prstTxWarp>
            <a:normAutofit/>
          </a:bodyPr>
          <a:lstStyle/>
          <a:p>
            <a:r>
              <a:rPr lang="zh-TW" altLang="en-US" sz="4000" dirty="0" smtClean="0">
                <a:ln w="0"/>
                <a:solidFill>
                  <a:srgbClr val="FFC000"/>
                </a:solidFill>
                <a:effectLst>
                  <a:reflection blurRad="6350" stA="53000" endA="300" endPos="35500" dir="5400000" sy="-90000" algn="bl" rotWithShape="0"/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沒完</a:t>
            </a:r>
            <a:r>
              <a:rPr lang="en-US" altLang="zh-TW" sz="4000" dirty="0" err="1" smtClean="0">
                <a:ln w="0"/>
                <a:solidFill>
                  <a:srgbClr val="FFC000"/>
                </a:solidFill>
                <a:effectLst>
                  <a:reflection blurRad="6350" stA="53000" endA="300" endPos="35500" dir="5400000" sy="-90000" algn="bl" rotWithShape="0"/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beyblade</a:t>
            </a:r>
            <a:r>
              <a:rPr lang="zh-TW" altLang="en-US" sz="4000" dirty="0" smtClean="0">
                <a:ln w="0"/>
                <a:solidFill>
                  <a:srgbClr val="FFC000"/>
                </a:solidFill>
                <a:effectLst>
                  <a:reflection blurRad="6350" stA="53000" endA="300" endPos="35500" dir="5400000" sy="-90000" algn="bl" rotWithShape="0"/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的人應該猜不到</a:t>
            </a:r>
            <a:endParaRPr lang="zh-TW" altLang="en-US" sz="4000" dirty="0">
              <a:ln w="0"/>
              <a:solidFill>
                <a:srgbClr val="FFC000"/>
              </a:solidFill>
              <a:effectLst>
                <a:reflection blurRad="6350" stA="53000" endA="300" endPos="35500" dir="5400000" sy="-90000" algn="bl" rotWithShape="0"/>
              </a:effectLst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5" name="圓角化單一角落矩形 4">
            <a:hlinkClick r:id="" action="ppaction://hlinkshowjump?jump=nextslide"/>
          </p:cNvPr>
          <p:cNvSpPr/>
          <p:nvPr/>
        </p:nvSpPr>
        <p:spPr>
          <a:xfrm>
            <a:off x="3200400" y="6021977"/>
            <a:ext cx="992777" cy="679269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685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請問</a:t>
            </a:r>
            <a:r>
              <a:rPr lang="en-US" altLang="zh-TW" dirty="0" smtClean="0"/>
              <a:t>2019</a:t>
            </a:r>
            <a:r>
              <a:rPr lang="zh-TW" altLang="en-US" dirty="0" smtClean="0"/>
              <a:t>亞洲盃台灣代表選手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天 元讓大家最驚訝的陀螺是哪一顆陀螺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圓角化單一角落矩形 3">
            <a:hlinkClick r:id="rId4" action="ppaction://hlinksldjump"/>
          </p:cNvPr>
          <p:cNvSpPr/>
          <p:nvPr/>
        </p:nvSpPr>
        <p:spPr>
          <a:xfrm>
            <a:off x="3087190" y="5495106"/>
            <a:ext cx="2216332" cy="679269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鳳凰</a:t>
            </a:r>
            <a:r>
              <a:rPr lang="en-US" altLang="zh-TW" dirty="0" smtClean="0"/>
              <a:t>omega </a:t>
            </a:r>
            <a:r>
              <a:rPr lang="en-US" altLang="zh-TW" dirty="0" err="1" smtClean="0"/>
              <a:t>xt</a:t>
            </a:r>
            <a:r>
              <a:rPr lang="en-US" altLang="zh-TW" dirty="0" smtClean="0"/>
              <a:t>+</a:t>
            </a:r>
            <a:endParaRPr lang="zh-TW" altLang="en-US" dirty="0"/>
          </a:p>
        </p:txBody>
      </p:sp>
      <p:sp>
        <p:nvSpPr>
          <p:cNvPr id="6" name="圓角化單一角落矩形 5">
            <a:hlinkClick r:id="rId4" action="ppaction://hlinksldjump"/>
          </p:cNvPr>
          <p:cNvSpPr/>
          <p:nvPr/>
        </p:nvSpPr>
        <p:spPr>
          <a:xfrm>
            <a:off x="5490758" y="5495108"/>
            <a:ext cx="2725779" cy="679269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鳳凰</a:t>
            </a:r>
            <a:r>
              <a:rPr lang="zh-TW" altLang="en-US" dirty="0"/>
              <a:t>   </a:t>
            </a:r>
            <a:r>
              <a:rPr lang="en-US" altLang="zh-TW" dirty="0" smtClean="0"/>
              <a:t>omega     </a:t>
            </a:r>
            <a:r>
              <a:rPr lang="en-US" altLang="zh-TW" dirty="0" err="1" smtClean="0"/>
              <a:t>br</a:t>
            </a:r>
            <a:endParaRPr lang="zh-TW" altLang="en-US" dirty="0"/>
          </a:p>
        </p:txBody>
      </p:sp>
      <p:sp>
        <p:nvSpPr>
          <p:cNvPr id="7" name="圓角化單一角落矩形 6">
            <a:hlinkClick r:id="rId5" action="ppaction://hlinksldjump"/>
          </p:cNvPr>
          <p:cNvSpPr/>
          <p:nvPr/>
        </p:nvSpPr>
        <p:spPr>
          <a:xfrm>
            <a:off x="132261" y="5495106"/>
            <a:ext cx="2767693" cy="679269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鳳凰</a:t>
            </a:r>
            <a:r>
              <a:rPr lang="en-US" altLang="zh-TW" dirty="0" smtClean="0"/>
              <a:t>omega  </a:t>
            </a:r>
            <a:r>
              <a:rPr lang="en-US" altLang="zh-TW" dirty="0" err="1" smtClean="0"/>
              <a:t>vl</a:t>
            </a:r>
            <a:r>
              <a:rPr lang="en-US" altLang="zh-TW" dirty="0" smtClean="0"/>
              <a:t>’</a:t>
            </a:r>
            <a:r>
              <a:rPr lang="zh-TW" altLang="en-US" dirty="0" smtClean="0"/>
              <a:t>覺醒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22319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849086" y="888274"/>
            <a:ext cx="5029200" cy="551252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D60093"/>
                </a:solidFill>
                <a:latin typeface="Informal Roman" panose="030604020304060B0204" pitchFamily="66" charset="0"/>
              </a:rPr>
              <a:t>答錯了</a:t>
            </a:r>
            <a:r>
              <a:rPr lang="en-US" altLang="zh-TW" sz="9600" dirty="0" smtClean="0">
                <a:solidFill>
                  <a:srgbClr val="D60093"/>
                </a:solidFill>
                <a:latin typeface="Informal Roman" panose="030604020304060B0204" pitchFamily="66" charset="0"/>
              </a:rPr>
              <a:t>ok?</a:t>
            </a:r>
            <a:endParaRPr lang="zh-TW" altLang="en-US" sz="9600" dirty="0">
              <a:solidFill>
                <a:srgbClr val="D60093"/>
              </a:solidFill>
              <a:latin typeface="Informal Roman" panose="030604020304060B0204" pitchFamily="66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101" y="1156062"/>
            <a:ext cx="5187179" cy="6133011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 flipH="1">
            <a:off x="2044338" y="901337"/>
            <a:ext cx="45719" cy="467650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化單一角落矩形 4">
            <a:hlinkClick r:id="" action="ppaction://hlinkshowjump?jump=previousslide"/>
          </p:cNvPr>
          <p:cNvSpPr/>
          <p:nvPr/>
        </p:nvSpPr>
        <p:spPr>
          <a:xfrm>
            <a:off x="4557712" y="5486400"/>
            <a:ext cx="1843088" cy="679269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重新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9734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 flipH="1">
            <a:off x="666205" y="1672046"/>
            <a:ext cx="6021977" cy="25603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粗隸" panose="020B0609010101010101" pitchFamily="49" charset="-120"/>
                <a:ea typeface="文鼎中粗隸" panose="020B0609010101010101" pitchFamily="49" charset="-120"/>
              </a:rPr>
              <a:t>太棒了</a:t>
            </a:r>
            <a:r>
              <a:rPr lang="en-US" altLang="zh-TW" sz="4800" dirty="0" smtClean="0">
                <a:latin typeface="文鼎中粗隸" panose="020B0609010101010101" pitchFamily="49" charset="-120"/>
                <a:ea typeface="文鼎中粗隸" panose="020B0609010101010101" pitchFamily="49" charset="-120"/>
              </a:rPr>
              <a:t>good</a:t>
            </a:r>
          </a:p>
          <a:p>
            <a:pPr algn="ctr"/>
            <a:r>
              <a:rPr lang="zh-TW" altLang="en-US" sz="4800" dirty="0" smtClean="0">
                <a:latin typeface="文鼎中粗隸" panose="020B0609010101010101" pitchFamily="49" charset="-120"/>
                <a:ea typeface="文鼎中粗隸" panose="020B0609010101010101" pitchFamily="49" charset="-120"/>
              </a:rPr>
              <a:t>被你賽到</a:t>
            </a:r>
            <a:r>
              <a:rPr lang="zh-TW" altLang="en-US" sz="4800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111" y="250916"/>
            <a:ext cx="4310471" cy="5993130"/>
          </a:xfrm>
          <a:prstGeom prst="rect">
            <a:avLst/>
          </a:prstGeom>
        </p:spPr>
      </p:pic>
      <p:sp>
        <p:nvSpPr>
          <p:cNvPr id="4" name="圓角化單一角落矩形 3">
            <a:hlinkClick r:id="" action="ppaction://hlinkshowjump?jump=endshow"/>
          </p:cNvPr>
          <p:cNvSpPr/>
          <p:nvPr/>
        </p:nvSpPr>
        <p:spPr>
          <a:xfrm>
            <a:off x="3677193" y="4974227"/>
            <a:ext cx="2109653" cy="679269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掰掰掰掰掰掰掰掰掰掰掰掰掰掰掰掰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9766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60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文鼎中粗隸</vt:lpstr>
      <vt:lpstr>文鼎超黑</vt:lpstr>
      <vt:lpstr>文鼎新潮ＰＯＰ體P</vt:lpstr>
      <vt:lpstr>新細明體</vt:lpstr>
      <vt:lpstr>Arial</vt:lpstr>
      <vt:lpstr>Calibri</vt:lpstr>
      <vt:lpstr>Calibri Light</vt:lpstr>
      <vt:lpstr>Informal Roman</vt:lpstr>
      <vt:lpstr>Office 佈景主題</vt:lpstr>
      <vt:lpstr>大家來猜謎</vt:lpstr>
      <vt:lpstr>請問2019亞洲盃台灣代表選手    天 元讓大家最驚訝的陀螺是哪一顆陀螺?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2019-11-11T05:40:28Z</dcterms:created>
  <dcterms:modified xsi:type="dcterms:W3CDTF">2019-11-25T06:06:48Z</dcterms:modified>
</cp:coreProperties>
</file>