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9EA2F-738C-4AFC-A5BF-14D4906B57A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FD8AC-61BD-4D73-98C5-19A1B819F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9363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9EA2F-738C-4AFC-A5BF-14D4906B57A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FD8AC-61BD-4D73-98C5-19A1B819F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6880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9EA2F-738C-4AFC-A5BF-14D4906B57A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FD8AC-61BD-4D73-98C5-19A1B819F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8113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9EA2F-738C-4AFC-A5BF-14D4906B57A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FD8AC-61BD-4D73-98C5-19A1B819F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543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9EA2F-738C-4AFC-A5BF-14D4906B57A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FD8AC-61BD-4D73-98C5-19A1B819F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5921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9EA2F-738C-4AFC-A5BF-14D4906B57A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FD8AC-61BD-4D73-98C5-19A1B819F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100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9EA2F-738C-4AFC-A5BF-14D4906B57A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FD8AC-61BD-4D73-98C5-19A1B819F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947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9EA2F-738C-4AFC-A5BF-14D4906B57A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FD8AC-61BD-4D73-98C5-19A1B819F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6516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9EA2F-738C-4AFC-A5BF-14D4906B57A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FD8AC-61BD-4D73-98C5-19A1B819F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5252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9EA2F-738C-4AFC-A5BF-14D4906B57A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FD8AC-61BD-4D73-98C5-19A1B819F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1921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9EA2F-738C-4AFC-A5BF-14D4906B57A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FD8AC-61BD-4D73-98C5-19A1B819F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4878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9EA2F-738C-4AFC-A5BF-14D4906B57A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FD8AC-61BD-4D73-98C5-19A1B819F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0732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">
              <a:schemeClr val="tx1">
                <a:lumMod val="95000"/>
                <a:lumOff val="5000"/>
              </a:schemeClr>
            </a:gs>
            <a:gs pos="50000">
              <a:srgbClr val="00B0F0"/>
            </a:gs>
            <a:gs pos="28000">
              <a:srgbClr val="FF0000"/>
            </a:gs>
            <a:gs pos="73000">
              <a:srgbClr val="00B050"/>
            </a:gs>
            <a:gs pos="92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神奇寶貝</a:t>
            </a:r>
            <a:r>
              <a:rPr lang="zh-TW" altLang="en-US" dirty="0" smtClean="0"/>
              <a:t> </a:t>
            </a:r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猜謎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2999" y="3530192"/>
            <a:ext cx="6858000" cy="1655762"/>
          </a:xfrm>
        </p:spPr>
        <p:txBody>
          <a:bodyPr/>
          <a:lstStyle/>
          <a:p>
            <a:r>
              <a:rPr lang="zh-TW" altLang="en-US" dirty="0" smtClean="0"/>
              <a:t>沒看過的人應該不知道</a:t>
            </a: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226525" y="5512525"/>
            <a:ext cx="2690949" cy="11103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開始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4113853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3000">
              <a:srgbClr val="FFFF00"/>
            </a:gs>
            <a:gs pos="93000">
              <a:srgbClr val="FF0000"/>
            </a:gs>
            <a:gs pos="56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神奇寶貝共有幾隻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4" name="爆炸 1 3"/>
          <p:cNvSpPr/>
          <p:nvPr/>
        </p:nvSpPr>
        <p:spPr>
          <a:xfrm>
            <a:off x="628650" y="2142309"/>
            <a:ext cx="3433899" cy="2090057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>
                <a:hlinkClick r:id="" action="ppaction://hlinkshowjump?jump=nextslide"/>
              </a:rPr>
              <a:t>1000</a:t>
            </a:r>
            <a:endParaRPr lang="zh-TW" altLang="en-US" sz="6000" dirty="0"/>
          </a:p>
        </p:txBody>
      </p:sp>
      <p:sp>
        <p:nvSpPr>
          <p:cNvPr id="5" name="爆炸 1 4"/>
          <p:cNvSpPr/>
          <p:nvPr/>
        </p:nvSpPr>
        <p:spPr>
          <a:xfrm>
            <a:off x="4572000" y="1779339"/>
            <a:ext cx="3381647" cy="2364377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>
                <a:hlinkClick r:id="" action="ppaction://hlinkshowjump?jump=nextslide"/>
              </a:rPr>
              <a:t>500</a:t>
            </a:r>
            <a:endParaRPr lang="zh-TW" altLang="en-US" sz="6000" dirty="0"/>
          </a:p>
        </p:txBody>
      </p:sp>
      <p:sp>
        <p:nvSpPr>
          <p:cNvPr id="6" name="爆炸 1 5">
            <a:hlinkClick r:id="" action="ppaction://hlinkshowjump?jump=nextslide"/>
          </p:cNvPr>
          <p:cNvSpPr/>
          <p:nvPr/>
        </p:nvSpPr>
        <p:spPr>
          <a:xfrm>
            <a:off x="809897" y="4232366"/>
            <a:ext cx="3252652" cy="2103119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>
                <a:hlinkClick r:id="" action="ppaction://hlinkshowjump?jump=lastslide"/>
              </a:rPr>
              <a:t>808</a:t>
            </a:r>
            <a:endParaRPr lang="zh-TW" altLang="en-US" sz="6000" dirty="0"/>
          </a:p>
        </p:txBody>
      </p:sp>
      <p:sp>
        <p:nvSpPr>
          <p:cNvPr id="7" name="爆炸 1 6"/>
          <p:cNvSpPr/>
          <p:nvPr/>
        </p:nvSpPr>
        <p:spPr>
          <a:xfrm>
            <a:off x="4767944" y="4143716"/>
            <a:ext cx="3185703" cy="2468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>
                <a:hlinkClick r:id="" action="ppaction://hlinkshowjump?jump=nextslide"/>
              </a:rPr>
              <a:t>750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4075259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3000">
              <a:srgbClr val="FFFF00"/>
            </a:gs>
            <a:gs pos="93000">
              <a:srgbClr val="FF0000"/>
            </a:gs>
            <a:gs pos="56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2076995" y="809898"/>
            <a:ext cx="5264331" cy="412786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答錯了</a:t>
            </a:r>
            <a:r>
              <a:rPr lang="en-US" altLang="zh-TW" sz="6000" dirty="0" smtClean="0"/>
              <a:t>!</a:t>
            </a:r>
            <a:r>
              <a:rPr lang="zh-TW" altLang="en-US" sz="6000" dirty="0" smtClean="0"/>
              <a:t>哈哈</a:t>
            </a:r>
            <a:r>
              <a:rPr lang="en-US" altLang="zh-TW" sz="6000" dirty="0" smtClean="0"/>
              <a:t>!</a:t>
            </a:r>
            <a:endParaRPr lang="zh-TW" altLang="en-US" sz="6000" dirty="0"/>
          </a:p>
        </p:txBody>
      </p:sp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3409406" y="5316583"/>
            <a:ext cx="2756263" cy="12540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重新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0791121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3000">
              <a:srgbClr val="FFFF00"/>
            </a:gs>
            <a:gs pos="93000">
              <a:srgbClr val="FF0000"/>
            </a:gs>
            <a:gs pos="56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2220686" y="796834"/>
            <a:ext cx="5055325" cy="445443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答對了</a:t>
            </a:r>
            <a:r>
              <a:rPr lang="en-US" altLang="zh-TW" sz="6000" dirty="0" smtClean="0"/>
              <a:t>!</a:t>
            </a:r>
            <a:r>
              <a:rPr lang="zh-TW" altLang="en-US" sz="6000" dirty="0" smtClean="0"/>
              <a:t>你好強</a:t>
            </a:r>
            <a:endParaRPr lang="zh-TW" altLang="en-US" sz="6000" dirty="0"/>
          </a:p>
        </p:txBody>
      </p:sp>
      <p:sp>
        <p:nvSpPr>
          <p:cNvPr id="3" name="圓角矩形 2">
            <a:hlinkClick r:id="" action="ppaction://hlinkshowjump?jump=endshow"/>
          </p:cNvPr>
          <p:cNvSpPr/>
          <p:nvPr/>
        </p:nvSpPr>
        <p:spPr>
          <a:xfrm>
            <a:off x="3435531" y="5355770"/>
            <a:ext cx="2834640" cy="13324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/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3052761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31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Theme</vt:lpstr>
      <vt:lpstr>神奇寶貝 猜謎</vt:lpstr>
      <vt:lpstr>神奇寶貝共有幾隻?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神奇寶貝</dc:title>
  <dc:creator>Windows 使用者</dc:creator>
  <cp:lastModifiedBy>Windows 使用者</cp:lastModifiedBy>
  <cp:revision>14</cp:revision>
  <dcterms:created xsi:type="dcterms:W3CDTF">2019-11-11T05:42:18Z</dcterms:created>
  <dcterms:modified xsi:type="dcterms:W3CDTF">2019-11-25T06:12:09Z</dcterms:modified>
</cp:coreProperties>
</file>