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CD68-0B88-458E-BD30-D7D176299D8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4CAF-EB24-4DB1-BCFB-D0674B675D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2448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CD68-0B88-458E-BD30-D7D176299D8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4CAF-EB24-4DB1-BCFB-D0674B675D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3034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CD68-0B88-458E-BD30-D7D176299D8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4CAF-EB24-4DB1-BCFB-D0674B675D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5590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CD68-0B88-458E-BD30-D7D176299D8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4CAF-EB24-4DB1-BCFB-D0674B675D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0485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CD68-0B88-458E-BD30-D7D176299D8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4CAF-EB24-4DB1-BCFB-D0674B675D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0950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CD68-0B88-458E-BD30-D7D176299D8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4CAF-EB24-4DB1-BCFB-D0674B675D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98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CD68-0B88-458E-BD30-D7D176299D8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4CAF-EB24-4DB1-BCFB-D0674B675D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75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CD68-0B88-458E-BD30-D7D176299D8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4CAF-EB24-4DB1-BCFB-D0674B675D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200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CD68-0B88-458E-BD30-D7D176299D8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4CAF-EB24-4DB1-BCFB-D0674B675D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4753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CD68-0B88-458E-BD30-D7D176299D8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4CAF-EB24-4DB1-BCFB-D0674B675D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9191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CD68-0B88-458E-BD30-D7D176299D8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4CAF-EB24-4DB1-BCFB-D0674B675D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9672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DCD68-0B88-458E-BD30-D7D176299D8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E4CAF-EB24-4DB1-BCFB-D0674B675D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5986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">
              <a:schemeClr val="accent1">
                <a:lumMod val="5000"/>
                <a:lumOff val="95000"/>
              </a:schemeClr>
            </a:gs>
            <a:gs pos="29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zh-TW" altLang="en-US" dirty="0" smtClean="0"/>
              <a:t>火影忍</a:t>
            </a:r>
            <a:r>
              <a:rPr lang="zh-TW" altLang="en-US" dirty="0"/>
              <a:t>者</a:t>
            </a:r>
            <a:r>
              <a:rPr lang="zh-TW" altLang="en-US" dirty="0" smtClean="0"/>
              <a:t>  猜謎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/>
              <a:t>沒</a:t>
            </a:r>
            <a:r>
              <a:rPr lang="zh-TW" altLang="en-US" sz="4000" dirty="0" smtClean="0"/>
              <a:t>看火影的人應該不知道</a:t>
            </a:r>
            <a:endParaRPr lang="zh-TW" altLang="en-US" sz="4000" dirty="0"/>
          </a:p>
        </p:txBody>
      </p:sp>
      <p:sp>
        <p:nvSpPr>
          <p:cNvPr id="4" name="圓角矩形 3"/>
          <p:cNvSpPr/>
          <p:nvPr/>
        </p:nvSpPr>
        <p:spPr>
          <a:xfrm>
            <a:off x="3709851" y="5349875"/>
            <a:ext cx="2168433" cy="12599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開始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59460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">
              <a:schemeClr val="accent1">
                <a:lumMod val="5000"/>
                <a:lumOff val="95000"/>
              </a:schemeClr>
            </a:gs>
            <a:gs pos="29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7210" y="352063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請問火影忍者裡最壞也很強的角色是誰</a:t>
            </a:r>
            <a:r>
              <a:rPr lang="en-US" altLang="zh-TW" dirty="0" smtClean="0"/>
              <a:t>?	</a:t>
            </a:r>
            <a:endParaRPr lang="zh-TW" altLang="en-US" dirty="0"/>
          </a:p>
        </p:txBody>
      </p:sp>
      <p:sp>
        <p:nvSpPr>
          <p:cNvPr id="3" name="爆炸 1 2"/>
          <p:cNvSpPr/>
          <p:nvPr/>
        </p:nvSpPr>
        <p:spPr>
          <a:xfrm>
            <a:off x="3579224" y="2325189"/>
            <a:ext cx="2664822" cy="1959429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藥師都</a:t>
            </a:r>
            <a:endParaRPr lang="zh-TW" altLang="en-US" sz="2800" dirty="0"/>
          </a:p>
        </p:txBody>
      </p:sp>
      <p:sp>
        <p:nvSpPr>
          <p:cNvPr id="4" name="爆炸 1 3"/>
          <p:cNvSpPr/>
          <p:nvPr/>
        </p:nvSpPr>
        <p:spPr>
          <a:xfrm>
            <a:off x="6779623" y="2429692"/>
            <a:ext cx="2076994" cy="185492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輝夜</a:t>
            </a:r>
            <a:endParaRPr lang="zh-TW" altLang="en-US" sz="3600" dirty="0"/>
          </a:p>
        </p:txBody>
      </p:sp>
      <p:sp>
        <p:nvSpPr>
          <p:cNvPr id="5" name="爆炸 1 4">
            <a:hlinkClick r:id="" action="ppaction://hlinkshowjump?jump=lastslide"/>
          </p:cNvPr>
          <p:cNvSpPr/>
          <p:nvPr/>
        </p:nvSpPr>
        <p:spPr>
          <a:xfrm>
            <a:off x="858886" y="4663440"/>
            <a:ext cx="2076993" cy="180267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班</a:t>
            </a:r>
            <a:endParaRPr lang="zh-TW" altLang="en-US" sz="4400" dirty="0"/>
          </a:p>
        </p:txBody>
      </p:sp>
      <p:sp>
        <p:nvSpPr>
          <p:cNvPr id="6" name="爆炸 1 5"/>
          <p:cNvSpPr/>
          <p:nvPr/>
        </p:nvSpPr>
        <p:spPr>
          <a:xfrm>
            <a:off x="4251961" y="4650377"/>
            <a:ext cx="2181496" cy="1815737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長門</a:t>
            </a:r>
            <a:endParaRPr lang="zh-TW" altLang="en-US" sz="4000" dirty="0"/>
          </a:p>
        </p:txBody>
      </p:sp>
      <p:sp>
        <p:nvSpPr>
          <p:cNvPr id="7" name="爆炸 2 6"/>
          <p:cNvSpPr/>
          <p:nvPr/>
        </p:nvSpPr>
        <p:spPr>
          <a:xfrm>
            <a:off x="973183" y="2468881"/>
            <a:ext cx="2377440" cy="181573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鼬</a:t>
            </a:r>
            <a:endParaRPr lang="zh-TW" altLang="en-US" sz="4400" dirty="0"/>
          </a:p>
        </p:txBody>
      </p:sp>
      <p:sp>
        <p:nvSpPr>
          <p:cNvPr id="8" name="爆炸 1 7"/>
          <p:cNvSpPr/>
          <p:nvPr/>
        </p:nvSpPr>
        <p:spPr>
          <a:xfrm>
            <a:off x="6988629" y="4650377"/>
            <a:ext cx="1867988" cy="16589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都不是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7557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74000">
              <a:schemeClr val="tx1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1 2"/>
          <p:cNvSpPr/>
          <p:nvPr/>
        </p:nvSpPr>
        <p:spPr>
          <a:xfrm>
            <a:off x="1018902" y="1345474"/>
            <a:ext cx="4702630" cy="414092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哈哈哈答錯了</a:t>
            </a:r>
            <a:r>
              <a:rPr lang="en-US" altLang="zh-TW" sz="3200" dirty="0" smtClean="0"/>
              <a:t>,</a:t>
            </a:r>
            <a:r>
              <a:rPr lang="zh-TW" altLang="en-US" sz="3200" dirty="0" smtClean="0"/>
              <a:t>回家睡覺吧</a:t>
            </a:r>
            <a:endParaRPr lang="zh-TW" altLang="en-US" sz="32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977" y="1854926"/>
            <a:ext cx="2638698" cy="4285271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370217" y="5408676"/>
            <a:ext cx="2168435" cy="13585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重新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55878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7000">
              <a:srgbClr val="92D050"/>
            </a:gs>
            <a:gs pos="63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384661" y="2573383"/>
            <a:ext cx="3997236" cy="348778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可惡竟然讓你答對了</a:t>
            </a:r>
            <a:endParaRPr lang="zh-TW" altLang="en-US" sz="36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1269" y="3252651"/>
            <a:ext cx="3641709" cy="2918679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644538" y="5408023"/>
            <a:ext cx="2207622" cy="12205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再見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70042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41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火影忍者  猜謎</vt:lpstr>
      <vt:lpstr> 請問火影忍者裡最壞也很強的角色是誰? 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鬼滅之刃  猜謎</dc:title>
  <dc:creator>Windows 使用者</dc:creator>
  <cp:lastModifiedBy>Windows 使用者</cp:lastModifiedBy>
  <cp:revision>13</cp:revision>
  <dcterms:created xsi:type="dcterms:W3CDTF">2019-11-11T05:40:16Z</dcterms:created>
  <dcterms:modified xsi:type="dcterms:W3CDTF">2019-11-25T06:10:20Z</dcterms:modified>
</cp:coreProperties>
</file>