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CB0C-9783-4919-B640-89F7A611FB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B68D-AA5B-437E-BCEE-33D0C94E7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118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CB0C-9783-4919-B640-89F7A611FB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B68D-AA5B-437E-BCEE-33D0C94E7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5607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CB0C-9783-4919-B640-89F7A611FB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B68D-AA5B-437E-BCEE-33D0C94E7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556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CB0C-9783-4919-B640-89F7A611FB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B68D-AA5B-437E-BCEE-33D0C94E7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269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CB0C-9783-4919-B640-89F7A611FB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B68D-AA5B-437E-BCEE-33D0C94E7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1227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CB0C-9783-4919-B640-89F7A611FB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B68D-AA5B-437E-BCEE-33D0C94E7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43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CB0C-9783-4919-B640-89F7A611FB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B68D-AA5B-437E-BCEE-33D0C94E7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2299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CB0C-9783-4919-B640-89F7A611FB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B68D-AA5B-437E-BCEE-33D0C94E7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880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CB0C-9783-4919-B640-89F7A611FB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B68D-AA5B-437E-BCEE-33D0C94E7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6584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CB0C-9783-4919-B640-89F7A611FB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B68D-AA5B-437E-BCEE-33D0C94E7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6848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CB0C-9783-4919-B640-89F7A611FB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B68D-AA5B-437E-BCEE-33D0C94E7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4250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FCB0C-9783-4919-B640-89F7A611FBA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6B68D-AA5B-437E-BCEE-33D0C94E7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974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10000">
              <a:schemeClr val="accent1">
                <a:lumMod val="45000"/>
                <a:lumOff val="55000"/>
              </a:schemeClr>
            </a:gs>
            <a:gs pos="87000">
              <a:srgbClr val="C0792E">
                <a:lumMod val="100000"/>
              </a:srgb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isometricOffAxis1Right"/>
              <a:lightRig rig="threePt" dir="t"/>
            </a:scene3d>
          </a:bodyPr>
          <a:lstStyle/>
          <a:p>
            <a:r>
              <a:rPr lang="zh-TW" altLang="en-US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地獄猜謎</a:t>
            </a:r>
            <a:endParaRPr lang="zh-TW" altLang="en-US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64623" y="3602038"/>
            <a:ext cx="6858000" cy="1655762"/>
          </a:xfrm>
        </p:spPr>
        <p:txBody>
          <a:bodyPr>
            <a:prstTxWarp prst="textArchDownPour">
              <a:avLst/>
            </a:prstTxWarp>
          </a:bodyPr>
          <a:lstStyle/>
          <a:p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哇哈哈</a:t>
            </a:r>
            <a:r>
              <a:rPr lang="en-US" altLang="zh-TW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788229" y="5473337"/>
            <a:ext cx="2090057" cy="1005840"/>
          </a:xfrm>
          <a:prstGeom prst="flowChartAlternateProcess">
            <a:avLst/>
          </a:prstGeom>
          <a:gradFill>
            <a:gsLst>
              <a:gs pos="10000">
                <a:srgbClr val="FFC000"/>
              </a:gs>
              <a:gs pos="87000">
                <a:srgbClr val="00B0F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403647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  <p:sndAc>
          <p:stSnd>
            <p:snd r:embed="rId2" name="whoosh.wav"/>
          </p:stSnd>
        </p:sndAc>
      </p:transition>
    </mc:Choice>
    <mc:Fallback>
      <p:transition spd="slow" advClick="0">
        <p:checker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5770" y="404315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請問我寶可夢</a:t>
            </a:r>
            <a:r>
              <a:rPr lang="en-US" altLang="zh-TW" dirty="0" smtClean="0">
                <a:solidFill>
                  <a:schemeClr val="bg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CP</a:t>
            </a:r>
            <a:r>
              <a:rPr lang="zh-TW" altLang="en-US" dirty="0" smtClean="0">
                <a:solidFill>
                  <a:schemeClr val="bg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最高的有到多少</a:t>
            </a:r>
            <a:r>
              <a:rPr lang="en-US" altLang="zh-TW" dirty="0" smtClean="0">
                <a:solidFill>
                  <a:schemeClr val="bg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?</a:t>
            </a:r>
            <a:r>
              <a:rPr lang="zh-TW" altLang="en-US" dirty="0" smtClean="0">
                <a:solidFill>
                  <a:schemeClr val="bg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 </a:t>
            </a:r>
            <a:endParaRPr lang="zh-TW" altLang="en-US" dirty="0">
              <a:solidFill>
                <a:schemeClr val="bg1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流程圖: 替代程序 2">
            <a:hlinkClick r:id="" action="ppaction://hlinkshowjump?jump=nextslide"/>
          </p:cNvPr>
          <p:cNvSpPr/>
          <p:nvPr/>
        </p:nvSpPr>
        <p:spPr>
          <a:xfrm>
            <a:off x="6831875" y="3544388"/>
            <a:ext cx="2090057" cy="1005840"/>
          </a:xfrm>
          <a:prstGeom prst="flowChartAlternateProcess">
            <a:avLst/>
          </a:prstGeom>
          <a:gradFill>
            <a:gsLst>
              <a:gs pos="10000">
                <a:srgbClr val="FFC000"/>
              </a:gs>
              <a:gs pos="87000">
                <a:srgbClr val="00B0F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/>
              <a:t>3080</a:t>
            </a:r>
            <a:endParaRPr lang="zh-TW" altLang="en-US" sz="4000" dirty="0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4071257" y="3544388"/>
            <a:ext cx="2090057" cy="1005840"/>
          </a:xfrm>
          <a:prstGeom prst="flowChartAlternateProcess">
            <a:avLst/>
          </a:prstGeom>
          <a:gradFill>
            <a:gsLst>
              <a:gs pos="10000">
                <a:srgbClr val="FFC000"/>
              </a:gs>
              <a:gs pos="87000">
                <a:srgbClr val="00B0F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/>
              <a:t>4050</a:t>
            </a:r>
            <a:endParaRPr lang="zh-TW" altLang="en-US" sz="4000" dirty="0"/>
          </a:p>
        </p:txBody>
      </p:sp>
      <p:sp>
        <p:nvSpPr>
          <p:cNvPr id="5" name="流程圖: 替代程序 4">
            <a:hlinkClick r:id="" action="ppaction://hlinkshowjump?jump=lastslide"/>
          </p:cNvPr>
          <p:cNvSpPr/>
          <p:nvPr/>
        </p:nvSpPr>
        <p:spPr>
          <a:xfrm>
            <a:off x="1114698" y="3544388"/>
            <a:ext cx="2090057" cy="1005840"/>
          </a:xfrm>
          <a:prstGeom prst="flowChartAlternateProcess">
            <a:avLst/>
          </a:prstGeom>
          <a:gradFill>
            <a:gsLst>
              <a:gs pos="10000">
                <a:srgbClr val="FFC000"/>
              </a:gs>
              <a:gs pos="87000">
                <a:srgbClr val="00B0F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/>
              <a:t>3381</a:t>
            </a:r>
            <a:endParaRPr lang="zh-TW" altLang="en-US" sz="4000" dirty="0"/>
          </a:p>
        </p:txBody>
      </p:sp>
      <p:sp>
        <p:nvSpPr>
          <p:cNvPr id="6" name="流程圖: 替代程序 5">
            <a:hlinkClick r:id="" action="ppaction://hlinkshowjump?jump=nextslide"/>
          </p:cNvPr>
          <p:cNvSpPr/>
          <p:nvPr/>
        </p:nvSpPr>
        <p:spPr>
          <a:xfrm>
            <a:off x="6831874" y="1833154"/>
            <a:ext cx="2090057" cy="1005840"/>
          </a:xfrm>
          <a:prstGeom prst="flowChartAlternateProcess">
            <a:avLst/>
          </a:prstGeom>
          <a:gradFill>
            <a:gsLst>
              <a:gs pos="10000">
                <a:srgbClr val="FFC000"/>
              </a:gs>
              <a:gs pos="87000">
                <a:srgbClr val="00B0F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/>
              <a:t>2345</a:t>
            </a:r>
            <a:endParaRPr lang="zh-TW" altLang="en-US" sz="4000" dirty="0"/>
          </a:p>
        </p:txBody>
      </p:sp>
      <p:sp>
        <p:nvSpPr>
          <p:cNvPr id="7" name="流程圖: 替代程序 6">
            <a:hlinkClick r:id="" action="ppaction://hlinkshowjump?jump=nextslide"/>
          </p:cNvPr>
          <p:cNvSpPr/>
          <p:nvPr/>
        </p:nvSpPr>
        <p:spPr>
          <a:xfrm>
            <a:off x="4071256" y="1833154"/>
            <a:ext cx="2090057" cy="1005840"/>
          </a:xfrm>
          <a:prstGeom prst="flowChartAlternateProcess">
            <a:avLst/>
          </a:prstGeom>
          <a:gradFill>
            <a:gsLst>
              <a:gs pos="10000">
                <a:srgbClr val="FFC000"/>
              </a:gs>
              <a:gs pos="87000">
                <a:srgbClr val="00B0F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/>
              <a:t>3456</a:t>
            </a:r>
            <a:endParaRPr lang="zh-TW" altLang="en-US" sz="4000" dirty="0"/>
          </a:p>
        </p:txBody>
      </p:sp>
      <p:sp>
        <p:nvSpPr>
          <p:cNvPr id="8" name="流程圖: 替代程序 7">
            <a:hlinkClick r:id="" action="ppaction://hlinkshowjump?jump=nextslide"/>
          </p:cNvPr>
          <p:cNvSpPr/>
          <p:nvPr/>
        </p:nvSpPr>
        <p:spPr>
          <a:xfrm>
            <a:off x="1114697" y="1833154"/>
            <a:ext cx="2090057" cy="1005840"/>
          </a:xfrm>
          <a:prstGeom prst="flowChartAlternateProcess">
            <a:avLst/>
          </a:prstGeom>
          <a:gradFill>
            <a:gsLst>
              <a:gs pos="10000">
                <a:srgbClr val="FFC000"/>
              </a:gs>
              <a:gs pos="87000">
                <a:srgbClr val="00B0F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/>
              <a:t>3052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312912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coin.wav"/>
          </p:stSnd>
        </p:sndAc>
      </p:transition>
    </mc:Choice>
    <mc:Fallback>
      <p:transition spd="slow" advClick="0">
        <p:dissolv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034" y="3666046"/>
            <a:ext cx="2881232" cy="2813350"/>
          </a:xfrm>
          <a:prstGeom prst="rect">
            <a:avLst/>
          </a:prstGeom>
        </p:spPr>
      </p:pic>
      <p:sp>
        <p:nvSpPr>
          <p:cNvPr id="6" name="爆炸 1 5"/>
          <p:cNvSpPr/>
          <p:nvPr/>
        </p:nvSpPr>
        <p:spPr>
          <a:xfrm>
            <a:off x="666204" y="418009"/>
            <a:ext cx="7341327" cy="385354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0000"/>
                </a:solidFill>
              </a:rPr>
              <a:t>你答對了才有鬼</a:t>
            </a:r>
            <a:endParaRPr lang="zh-TW" altLang="en-US" sz="4000" dirty="0">
              <a:solidFill>
                <a:srgbClr val="FF0000"/>
              </a:solidFill>
            </a:endParaRPr>
          </a:p>
        </p:txBody>
      </p:sp>
      <p:sp>
        <p:nvSpPr>
          <p:cNvPr id="7" name="流程圖: 替代程序 6">
            <a:hlinkClick r:id="" action="ppaction://hlinkshowjump?jump=previousslide"/>
          </p:cNvPr>
          <p:cNvSpPr/>
          <p:nvPr/>
        </p:nvSpPr>
        <p:spPr>
          <a:xfrm>
            <a:off x="3788229" y="5473337"/>
            <a:ext cx="2090057" cy="1005840"/>
          </a:xfrm>
          <a:prstGeom prst="flowChartAlternateProcess">
            <a:avLst/>
          </a:prstGeom>
          <a:gradFill>
            <a:gsLst>
              <a:gs pos="10000">
                <a:srgbClr val="FFC000"/>
              </a:gs>
              <a:gs pos="87000">
                <a:srgbClr val="00B0F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重來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198198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voltage.wav"/>
          </p:stSnd>
        </p:sndAc>
      </p:transition>
    </mc:Choice>
    <mc:Fallback>
      <p:transition spd="slow" advClick="0">
        <p:fad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58000">
              <a:schemeClr val="accent1">
                <a:lumMod val="75000"/>
              </a:schemeClr>
            </a:gs>
            <a:gs pos="100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339635" y="509452"/>
            <a:ext cx="8098970" cy="287382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這題你怎麼答對的</a:t>
            </a:r>
            <a:r>
              <a:rPr lang="en-US" altLang="zh-TW" sz="3200" dirty="0" smtClean="0"/>
              <a:t>?</a:t>
            </a:r>
            <a:endParaRPr lang="zh-TW" altLang="en-US" sz="3200" dirty="0"/>
          </a:p>
        </p:txBody>
      </p:sp>
      <p:sp>
        <p:nvSpPr>
          <p:cNvPr id="4" name="流程圖: 替代程序 3">
            <a:hlinkClick r:id="" action="ppaction://hlinkshowjump?jump=endshow"/>
          </p:cNvPr>
          <p:cNvSpPr/>
          <p:nvPr/>
        </p:nvSpPr>
        <p:spPr>
          <a:xfrm>
            <a:off x="2103120" y="4506176"/>
            <a:ext cx="2090057" cy="1005840"/>
          </a:xfrm>
          <a:prstGeom prst="flowChartAlternateProcess">
            <a:avLst/>
          </a:prstGeom>
          <a:gradFill>
            <a:gsLst>
              <a:gs pos="10000">
                <a:srgbClr val="FFC000"/>
              </a:gs>
              <a:gs pos="87000">
                <a:srgbClr val="00B0F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結束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4960" y="2996314"/>
            <a:ext cx="3411802" cy="3638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1435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40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地獄猜謎</vt:lpstr>
      <vt:lpstr>請問我寶可夢CP最高的有到多少?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地獄猜謎</dc:title>
  <dc:creator>Windows 使用者</dc:creator>
  <cp:lastModifiedBy>Windows 使用者</cp:lastModifiedBy>
  <cp:revision>11</cp:revision>
  <dcterms:created xsi:type="dcterms:W3CDTF">2019-11-11T05:40:32Z</dcterms:created>
  <dcterms:modified xsi:type="dcterms:W3CDTF">2019-11-25T06:11:18Z</dcterms:modified>
</cp:coreProperties>
</file>