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41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82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661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630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016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697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179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7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314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53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271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D5F40-ABEB-468D-9AAB-E6D24541CD9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6B318-A3D2-469C-A65D-8B341F8FF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103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000">
              <a:srgbClr val="B9D4ED"/>
            </a:gs>
            <a:gs pos="63000">
              <a:srgbClr val="BCD6EE"/>
            </a:gs>
            <a:gs pos="28000">
              <a:srgbClr val="C2DAEF"/>
            </a:gs>
            <a:gs pos="100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gradFill>
            <a:gsLst>
              <a:gs pos="100000">
                <a:schemeClr val="accent1">
                  <a:lumMod val="40000"/>
                  <a:lumOff val="60000"/>
                </a:schemeClr>
              </a:gs>
              <a:gs pos="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食物猜謎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758792"/>
            <a:ext cx="6858000" cy="1655762"/>
          </a:xfrm>
        </p:spPr>
        <p:txBody>
          <a:bodyPr>
            <a:normAutofit/>
          </a:bodyPr>
          <a:lstStyle/>
          <a:p>
            <a:endParaRPr lang="en-US" altLang="zh-TW" sz="3600" dirty="0" smtClean="0"/>
          </a:p>
          <a:p>
            <a:endParaRPr lang="en-US" altLang="zh-TW" sz="3600" dirty="0"/>
          </a:p>
          <a:p>
            <a:endParaRPr lang="en-US" altLang="zh-TW" sz="3600" dirty="0" smtClean="0"/>
          </a:p>
          <a:p>
            <a:endParaRPr lang="en-US" altLang="zh-TW" sz="3600" dirty="0"/>
          </a:p>
          <a:p>
            <a:endParaRPr lang="en-US" altLang="zh-TW" sz="3600" dirty="0" smtClean="0"/>
          </a:p>
          <a:p>
            <a:endParaRPr lang="en-US" altLang="zh-TW" sz="3600" dirty="0"/>
          </a:p>
          <a:p>
            <a:endParaRPr lang="en-US" altLang="zh-TW" sz="3600" dirty="0" smtClean="0"/>
          </a:p>
          <a:p>
            <a:endParaRPr lang="en-US" altLang="zh-TW" sz="3600" dirty="0"/>
          </a:p>
          <a:p>
            <a:endParaRPr lang="en-US" altLang="zh-TW" sz="3600" dirty="0" smtClean="0"/>
          </a:p>
          <a:p>
            <a:endParaRPr lang="en-US" altLang="zh-TW" sz="3600" dirty="0"/>
          </a:p>
          <a:p>
            <a:endParaRPr lang="zh-TW" altLang="en-US" sz="36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07377" y="4351542"/>
            <a:ext cx="2129246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 </a:t>
            </a:r>
          </a:p>
        </p:txBody>
      </p:sp>
    </p:spTree>
    <p:extLst>
      <p:ext uri="{BB962C8B-B14F-4D97-AF65-F5344CB8AC3E}">
        <p14:creationId xmlns:p14="http://schemas.microsoft.com/office/powerpoint/2010/main" val="205914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4">
                <a:lumMod val="40000"/>
                <a:lumOff val="60000"/>
              </a:schemeClr>
            </a:gs>
            <a:gs pos="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請問我最喜歡吃什麼東西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507377" y="4475072"/>
            <a:ext cx="2129246" cy="9144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水餃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28650" y="4477816"/>
            <a:ext cx="2129246" cy="914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豬排飯 </a:t>
            </a: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163491" y="4477816"/>
            <a:ext cx="2129246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都愛吃</a:t>
            </a:r>
          </a:p>
        </p:txBody>
      </p:sp>
    </p:spTree>
    <p:extLst>
      <p:ext uri="{BB962C8B-B14F-4D97-AF65-F5344CB8AC3E}">
        <p14:creationId xmlns:p14="http://schemas.microsoft.com/office/powerpoint/2010/main" val="690114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925" y="4207781"/>
            <a:ext cx="2424313" cy="2224806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1254036" y="1267097"/>
            <a:ext cx="4577376" cy="324113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你答錯</a:t>
            </a:r>
            <a:r>
              <a:rPr lang="en-US" altLang="zh-TW" sz="4400" dirty="0" smtClean="0"/>
              <a:t>!</a:t>
            </a:r>
            <a:endParaRPr lang="zh-TW" altLang="en-US" sz="4400" dirty="0"/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3019153" y="5104833"/>
            <a:ext cx="2129246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</a:t>
            </a:r>
            <a:r>
              <a:rPr lang="zh-TW" altLang="en-US" sz="4000" dirty="0"/>
              <a:t>來</a:t>
            </a:r>
            <a:endParaRPr lang="zh-TW" alt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734501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457201" y="731519"/>
            <a:ext cx="4577376" cy="3241130"/>
          </a:xfrm>
          <a:prstGeom prst="irregularSeal2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你</a:t>
            </a:r>
            <a:r>
              <a:rPr lang="zh-TW" altLang="en-US" sz="3200" dirty="0" smtClean="0"/>
              <a:t>答對</a:t>
            </a:r>
            <a:r>
              <a:rPr lang="en-US" altLang="zh-TW" sz="3200" dirty="0" smtClean="0"/>
              <a:t>!</a:t>
            </a:r>
            <a:endParaRPr lang="zh-TW" altLang="en-US" sz="3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20" y="2921670"/>
            <a:ext cx="3226526" cy="326686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627267" y="5052581"/>
            <a:ext cx="2129246" cy="9144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696375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26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食物猜謎</vt:lpstr>
      <vt:lpstr>請問我最喜歡吃什麼東西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ㄕ</dc:title>
  <dc:creator>Windows 使用者</dc:creator>
  <cp:lastModifiedBy>Windows 使用者</cp:lastModifiedBy>
  <cp:revision>11</cp:revision>
  <dcterms:created xsi:type="dcterms:W3CDTF">2019-11-11T05:40:20Z</dcterms:created>
  <dcterms:modified xsi:type="dcterms:W3CDTF">2019-11-25T06:12:01Z</dcterms:modified>
</cp:coreProperties>
</file>