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BB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4D3AF-3C3D-4EDE-BF3F-0D30215BE678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73D2F-2E79-4BA0-9229-22034630BD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448670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4D3AF-3C3D-4EDE-BF3F-0D30215BE678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73D2F-2E79-4BA0-9229-22034630BD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05355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4D3AF-3C3D-4EDE-BF3F-0D30215BE678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73D2F-2E79-4BA0-9229-22034630BD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78444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4D3AF-3C3D-4EDE-BF3F-0D30215BE678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73D2F-2E79-4BA0-9229-22034630BD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03477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4D3AF-3C3D-4EDE-BF3F-0D30215BE678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73D2F-2E79-4BA0-9229-22034630BD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03950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4D3AF-3C3D-4EDE-BF3F-0D30215BE678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73D2F-2E79-4BA0-9229-22034630BD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24040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4D3AF-3C3D-4EDE-BF3F-0D30215BE678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73D2F-2E79-4BA0-9229-22034630BD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56060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4D3AF-3C3D-4EDE-BF3F-0D30215BE678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73D2F-2E79-4BA0-9229-22034630BD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12479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4D3AF-3C3D-4EDE-BF3F-0D30215BE678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73D2F-2E79-4BA0-9229-22034630BD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75315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4D3AF-3C3D-4EDE-BF3F-0D30215BE678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73D2F-2E79-4BA0-9229-22034630BD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82683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4D3AF-3C3D-4EDE-BF3F-0D30215BE678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A73D2F-2E79-4BA0-9229-22034630BD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33939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7000">
              <a:srgbClr val="D6E6F5"/>
            </a:gs>
            <a:gs pos="20500">
              <a:schemeClr val="accent6">
                <a:lumMod val="75000"/>
              </a:schemeClr>
            </a:gs>
            <a:gs pos="0">
              <a:srgbClr val="FF000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E4D3AF-3C3D-4EDE-BF3F-0D30215BE678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A73D2F-2E79-4BA0-9229-22034630BDB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0569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7000">
              <a:schemeClr val="accent4"/>
            </a:gs>
            <a:gs pos="20500">
              <a:schemeClr val="accent6">
                <a:lumMod val="75000"/>
              </a:schemeClr>
            </a:gs>
            <a:gs pos="0">
              <a:srgbClr val="FF0000"/>
            </a:gs>
            <a:gs pos="74000">
              <a:schemeClr val="accent2">
                <a:lumMod val="60000"/>
                <a:lumOff val="40000"/>
              </a:schemeClr>
            </a:gs>
            <a:gs pos="83000">
              <a:srgbClr val="FCBB29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b="1" spc="50" dirty="0" err="1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超圓" panose="020B0609010101010101" pitchFamily="49" charset="-120"/>
                <a:ea typeface="文鼎超圓" panose="020B0609010101010101" pitchFamily="49" charset="-120"/>
              </a:rPr>
              <a:t>jojo</a:t>
            </a:r>
            <a:r>
              <a:rPr lang="zh-TW" altLang="en-US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超圓" panose="020B0609010101010101" pitchFamily="49" charset="-120"/>
                <a:ea typeface="文鼎超圓" panose="020B0609010101010101" pitchFamily="49" charset="-120"/>
              </a:rPr>
              <a:t>的奇妙冒險猜謎</a:t>
            </a:r>
            <a:endParaRPr lang="zh-TW" altLang="en-US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383280" y="5656217"/>
            <a:ext cx="1593669" cy="836022"/>
          </a:xfrm>
          <a:prstGeom prst="round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開始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2496902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:sndAc>
          <p:stSnd>
            <p:snd r:embed="rId2" name="laser.wav"/>
          </p:stSnd>
        </p:sndAc>
      </p:transition>
    </mc:Choice>
    <mc:Fallback>
      <p:transition spd="slow" advClick="0">
        <p:sndAc>
          <p:stSnd>
            <p:snd r:embed="rId2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請問我最</a:t>
            </a:r>
            <a:r>
              <a:rPr lang="zh-TW" altLang="en-US" dirty="0" smtClean="0"/>
              <a:t>喜歡</a:t>
            </a:r>
            <a:r>
              <a:rPr lang="zh-TW" altLang="en-US" dirty="0"/>
              <a:t>角</a:t>
            </a:r>
            <a:r>
              <a:rPr lang="zh-TW" altLang="en-US" dirty="0" smtClean="0"/>
              <a:t>色</a:t>
            </a:r>
            <a:endParaRPr lang="zh-TW" altLang="en-US" dirty="0"/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3341370" y="5381896"/>
            <a:ext cx="2027464" cy="1476104"/>
          </a:xfrm>
          <a:prstGeom prst="round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黃金體驗</a:t>
            </a:r>
            <a:endParaRPr lang="zh-TW" altLang="en-US" sz="3600" dirty="0"/>
          </a:p>
        </p:txBody>
      </p:sp>
      <p:sp>
        <p:nvSpPr>
          <p:cNvPr id="4" name="圓角矩形 3">
            <a:hlinkClick r:id="" action="ppaction://hlinkshowjump?jump=lastslide"/>
          </p:cNvPr>
          <p:cNvSpPr/>
          <p:nvPr/>
        </p:nvSpPr>
        <p:spPr>
          <a:xfrm>
            <a:off x="628650" y="5381897"/>
            <a:ext cx="2712720" cy="1384662"/>
          </a:xfrm>
          <a:prstGeom prst="round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承太</a:t>
            </a:r>
            <a:endParaRPr lang="zh-TW" altLang="en-US" sz="3600" dirty="0"/>
          </a:p>
          <a:p>
            <a:pPr algn="ctr"/>
            <a:r>
              <a:rPr lang="zh-TW" altLang="en-US" sz="3600" dirty="0" smtClean="0"/>
              <a:t>郎</a:t>
            </a:r>
            <a:endParaRPr lang="zh-TW" altLang="en-US" sz="3600" dirty="0"/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5368834" y="5460275"/>
            <a:ext cx="2037806" cy="1397725"/>
          </a:xfrm>
          <a:prstGeom prst="round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吉良及影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9972766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:sndAc>
          <p:stSnd>
            <p:snd r:embed="rId2" name="arrow.wav"/>
          </p:stSnd>
        </p:sndAc>
      </p:transition>
    </mc:Choice>
    <mc:Fallback>
      <p:transition spd="slow" advClick="0">
        <p:sndAc>
          <p:stSnd>
            <p:snd r:embed="rId2" name="arrow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4506686" y="1280161"/>
            <a:ext cx="4101737" cy="4101737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/>
              <a:t>錯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012" y="2586446"/>
            <a:ext cx="4202187" cy="3194924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3383280" y="5656217"/>
            <a:ext cx="1593669" cy="836022"/>
          </a:xfrm>
          <a:prstGeom prst="round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重</a:t>
            </a:r>
            <a:r>
              <a:rPr lang="zh-TW" altLang="en-US" sz="3600" dirty="0"/>
              <a:t>來</a:t>
            </a:r>
          </a:p>
        </p:txBody>
      </p:sp>
    </p:spTree>
    <p:extLst>
      <p:ext uri="{BB962C8B-B14F-4D97-AF65-F5344CB8AC3E}">
        <p14:creationId xmlns:p14="http://schemas.microsoft.com/office/powerpoint/2010/main" val="31088759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:sndAc>
          <p:stSnd>
            <p:snd r:embed="rId2" name="bomb.wav"/>
          </p:stSnd>
        </p:sndAc>
      </p:transition>
    </mc:Choice>
    <mc:Fallback>
      <p:transition spd="slow" advClick="0"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圖說文字 1"/>
          <p:cNvSpPr/>
          <p:nvPr/>
        </p:nvSpPr>
        <p:spPr>
          <a:xfrm>
            <a:off x="4193177" y="1632857"/>
            <a:ext cx="3526972" cy="2795451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800" dirty="0" smtClean="0"/>
              <a:t>答對了喔</a:t>
            </a:r>
            <a:endParaRPr lang="zh-TW" altLang="en-US" sz="8800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960" y="1895092"/>
            <a:ext cx="2882144" cy="2533215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3383280" y="5656217"/>
            <a:ext cx="1593669" cy="836022"/>
          </a:xfrm>
          <a:prstGeom prst="round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/>
              <a:t>再見</a:t>
            </a:r>
          </a:p>
        </p:txBody>
      </p:sp>
    </p:spTree>
    <p:extLst>
      <p:ext uri="{BB962C8B-B14F-4D97-AF65-F5344CB8AC3E}">
        <p14:creationId xmlns:p14="http://schemas.microsoft.com/office/powerpoint/2010/main" val="1015858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:sndAc>
          <p:stSnd>
            <p:snd r:embed="rId2" name="chimes.wav"/>
          </p:stSnd>
        </p:sndAc>
      </p:transition>
    </mc:Choice>
    <mc:Fallback>
      <p:transition spd="slow" advClick="0"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</TotalTime>
  <Words>27</Words>
  <Application>Microsoft Office PowerPoint</Application>
  <PresentationFormat>如螢幕大小 (4:3)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文鼎超圓</vt:lpstr>
      <vt:lpstr>新細明體</vt:lpstr>
      <vt:lpstr>Arial</vt:lpstr>
      <vt:lpstr>Calibri</vt:lpstr>
      <vt:lpstr>Calibri Light</vt:lpstr>
      <vt:lpstr>Office 佈景主題</vt:lpstr>
      <vt:lpstr>jojo的奇妙冒險猜謎</vt:lpstr>
      <vt:lpstr>請問我最喜歡角色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ㄨ</dc:title>
  <dc:creator>Windows 使用者</dc:creator>
  <cp:lastModifiedBy>Windows 使用者</cp:lastModifiedBy>
  <cp:revision>10</cp:revision>
  <dcterms:created xsi:type="dcterms:W3CDTF">2019-11-11T05:41:11Z</dcterms:created>
  <dcterms:modified xsi:type="dcterms:W3CDTF">2019-11-25T06:12:48Z</dcterms:modified>
</cp:coreProperties>
</file>