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249680" y="0"/>
            <a:ext cx="6400800" cy="2514600"/>
          </a:xfrm>
          <a:prstGeom prst="wedgeEllipseCallout">
            <a:avLst>
              <a:gd name="adj1" fmla="val -36405"/>
              <a:gd name="adj2" fmla="val 6623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你們可以用「三」</a:t>
            </a:r>
            <a:r>
              <a:rPr lang="zh-TW" altLang="en-US" sz="44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開頭的</a:t>
            </a:r>
            <a:r>
              <a:rPr lang="zh-TW" altLang="en-US" sz="4400" dirty="0" smtClean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成語形容我嗎</a:t>
            </a:r>
            <a:r>
              <a:rPr lang="zh-TW" altLang="en-US" sz="44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906060" y="792480"/>
            <a:ext cx="2727960" cy="1600200"/>
          </a:xfrm>
          <a:prstGeom prst="wedgeRoundRectCallou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三從四德</a:t>
            </a:r>
            <a:endParaRPr lang="zh-TW" altLang="en-US" sz="4400" dirty="0"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7" name="圓角矩形圖說文字 6"/>
          <p:cNvSpPr/>
          <p:nvPr/>
        </p:nvSpPr>
        <p:spPr>
          <a:xfrm>
            <a:off x="3820800" y="792480"/>
            <a:ext cx="2727960" cy="1600200"/>
          </a:xfrm>
          <a:prstGeom prst="wedgeRoundRectCallout">
            <a:avLst>
              <a:gd name="adj1" fmla="val 1513"/>
              <a:gd name="adj2" fmla="val 67262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三思而行</a:t>
            </a:r>
            <a:endParaRPr lang="zh-TW" altLang="en-US" sz="4400" dirty="0"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8" name="圓角矩形圖說文字 7"/>
          <p:cNvSpPr/>
          <p:nvPr/>
        </p:nvSpPr>
        <p:spPr>
          <a:xfrm>
            <a:off x="6690120" y="792480"/>
            <a:ext cx="2727960" cy="1600200"/>
          </a:xfrm>
          <a:prstGeom prst="wedgeRoundRectCallout">
            <a:avLst>
              <a:gd name="adj1" fmla="val 4307"/>
              <a:gd name="adj2" fmla="val 72024"/>
              <a:gd name="adj3" fmla="val 16667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三頭六臂</a:t>
            </a:r>
            <a:endParaRPr lang="zh-TW" altLang="en-US" sz="4400" dirty="0"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1996980" y="563880"/>
            <a:ext cx="2727960" cy="1600200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813340" y="563880"/>
            <a:ext cx="3711660" cy="1600200"/>
          </a:xfrm>
          <a:prstGeom prst="cloudCallout">
            <a:avLst>
              <a:gd name="adj1" fmla="val -20012"/>
              <a:gd name="adj2" fmla="val 93929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我想想</a:t>
            </a:r>
            <a:r>
              <a:rPr lang="en-US" altLang="zh-TW" sz="4400" dirty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...</a:t>
            </a:r>
            <a:endParaRPr lang="zh-TW" altLang="en-US" sz="4400" dirty="0"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4"/>
          <a:stretch/>
        </p:blipFill>
        <p:spPr>
          <a:xfrm>
            <a:off x="10354440" y="7479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5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6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660420" y="595260"/>
            <a:ext cx="2727960" cy="1600200"/>
          </a:xfrm>
          <a:prstGeom prst="wedgeRoundRectCallout">
            <a:avLst>
              <a:gd name="adj1" fmla="val 8776"/>
              <a:gd name="adj2" fmla="val 75833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三八阿花</a:t>
            </a:r>
            <a:endParaRPr lang="zh-TW" altLang="en-US" sz="4400" dirty="0"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/>
          <a:stretch/>
        </p:blipFill>
        <p:spPr>
          <a:xfrm>
            <a:off x="10354440" y="21954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4"/>
          <a:stretch/>
        </p:blipFill>
        <p:spPr>
          <a:xfrm>
            <a:off x="10354440" y="364302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984E-6 3.69173E-6 L -0.86756 0.13922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386" y="695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984E-6 -2.47795E-6 L -0.93858 -0.2612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929" y="-130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6 -4.28391E-7 L 0.00016 -4.28391E-7 C -0.00929 0.02499 -0.00204 0.00819 -0.01055 0.02436 C -0.01259 0.02814 -0.01417 0.03276 -0.01653 0.03633 C -0.01984 0.04137 -0.02362 0.04578 -0.02708 0.0504 C -0.03023 0.0546 -0.03291 0.05901 -0.03621 0.06258 C -0.04173 0.06867 -0.04771 0.07392 -0.05291 0.08064 C -0.0674 0.10017 -0.06094 0.09219 -0.08314 0.11697 C -0.08551 0.1197 -0.08818 0.12243 -0.0907 0.12516 C -0.0937 0.12831 -0.09637 0.1323 -0.09968 0.13524 C -0.10125 0.1365 -0.10283 0.13776 -0.10425 0.13923 C -0.10629 0.14112 -0.10818 0.14343 -0.11023 0.14532 C -0.11448 0.14889 -0.11653 0.14931 -0.12094 0.15141 C -0.12236 0.14931 -0.1244 0.14784 -0.12535 0.14532 C -0.13496 0.11991 -0.13055 0.12327 -0.13747 0.1008 C -0.13921 0.09534 -0.14157 0.09009 -0.14362 0.08484 C -0.14456 0.07812 -0.14503 0.07119 -0.14661 0.06468 C -0.15905 0.01176 -0.14645 0.08883 -0.15716 0.02016 C -0.15999 0.0021 -0.16031 -0.00273 -0.16173 -0.02016 C -0.1622 -0.02751 -0.16283 -0.03486 -0.16314 -0.04221 C -0.16377 -0.05502 -0.16393 -0.06783 -0.16472 -0.08064 C -0.16488 -0.084 -0.16582 -0.08736 -0.16629 -0.09072 C -0.16692 -0.09744 -0.16708 -0.10416 -0.16771 -0.11088 C -0.1685 -0.11886 -0.16992 -0.12705 -0.1707 -0.13503 C -0.17133 -0.13965 -0.17165 -0.14448 -0.17228 -0.1491 C -0.17307 -0.15456 -0.17527 -0.16527 -0.17527 -0.16527 C -0.17574 -0.16065 -0.17606 -0.15582 -0.17684 -0.1512 C -0.17747 -0.147 -0.17921 -0.14322 -0.17984 -0.13902 C -0.18031 -0.13566 -0.18062 -0.1323 -0.18141 -0.12894 C -0.18204 -0.12558 -0.18362 -0.12243 -0.1844 -0.11886 C -0.18566 -0.11361 -0.18503 -0.10731 -0.1874 -0.10269 C -0.18834 -0.1008 -0.18944 -0.0987 -0.19039 -0.09681 C -0.19196 -0.09345 -0.19338 -0.08988 -0.19496 -0.08673 C -0.19637 -0.08379 -0.19795 -0.08127 -0.19952 -0.07854 C -0.20236 -0.0672 -0.20236 -0.06489 -0.20708 -0.05439 C -0.20881 -0.05019 -0.21118 -0.04641 -0.21307 -0.04221 C -0.21464 -0.03906 -0.2159 -0.03549 -0.21763 -0.03213 C -0.22566 -0.01701 -0.22125 -0.02709 -0.22976 -0.01407 C -0.23448 -0.00693 -0.23905 0.00042 -0.2433 0.00819 C -0.24488 0.01092 -0.24614 0.01365 -0.24787 0.01617 C -0.25527 0.02751 -0.25196 0.02121 -0.25999 0.03024 C -0.26157 0.03213 -0.26283 0.03465 -0.26456 0.03633 C -0.26629 0.03801 -0.2685 0.03927 -0.27055 0.04032 C -0.27354 0.04221 -0.2781 0.04347 -0.2811 0.04452 C -0.28566 0.04368 -0.29055 0.04494 -0.2948 0.04242 C -0.29858 0.0399 -0.30377 0.03024 -0.30377 0.03024 C -0.30535 0.02394 -0.30614 0.02079 -0.30834 0.01428 C -0.30976 0.01008 -0.31165 0.0063 -0.31291 0.0021 C -0.32283 -0.03213 -0.30881 0.00693 -0.32047 -0.02415 C -0.32141 -0.03024 -0.32236 -0.03633 -0.32346 -0.04221 C -0.3244 -0.04767 -0.32582 -0.05292 -0.32645 -0.05838 C -0.32724 -0.0651 -0.32708 -0.07203 -0.32803 -0.07854 C -0.3296 -0.09072 -0.33307 -0.10248 -0.33401 -0.11487 C -0.33606 -0.13881 -0.33401 -0.12726 -0.34015 -0.1491 C -0.34062 -0.15582 -0.34094 -0.16254 -0.34157 -0.16926 C -0.34204 -0.17409 -0.34267 -0.17871 -0.34314 -0.18354 C -0.34377 -0.19089 -0.34409 -0.19824 -0.34456 -0.20559 C -0.34519 -0.22239 -0.34535 -0.23919 -0.34614 -0.25599 C -0.34629 -0.25977 -0.3485 -0.27384 -0.34913 -0.27825 C -0.34992 -0.27153 -0.35086 -0.26103 -0.35212 -0.2541 C -0.35401 -0.24465 -0.35621 -0.2352 -0.35826 -0.22575 C -0.35921 -0.22113 -0.36031 -0.21651 -0.36125 -0.21168 C -0.3622 -0.20622 -0.3633 -0.20097 -0.36425 -0.19551 C -0.36645 -0.1827 -0.36771 -0.16968 -0.37039 -0.15729 C -0.38062 -0.10899 -0.377 -0.12915 -0.38236 -0.09681 C -0.38299 -0.09009 -0.38314 -0.08316 -0.38393 -0.07665 C -0.38755 -0.04788 -0.3885 -0.04536 -0.39307 -0.02415 C -0.39338 -0.02058 -0.39496 -0.00084 -0.39606 0.0042 C -0.39669 0.00756 -0.3981 0.01071 -0.39905 0.01428 C -0.39968 0.01617 -0.39999 0.01827 -0.40062 0.02016 C -0.40614 0.03759 -0.40157 0.02016 -0.40503 0.03444 C -0.40661 0.03297 -0.4085 0.03234 -0.4096 0.03024 C -0.41118 0.0273 -0.41181 0.02373 -0.41259 0.02016 C -0.42141 -0.01491 -0.40881 0.03129 -0.41873 -0.01407 C -0.42188 -0.02835 -0.42582 -0.04221 -0.42929 -0.05649 C -0.43133 -0.0651 -0.43307 -0.07392 -0.43527 -0.08253 C -0.43779 -0.09198 -0.44078 -0.10122 -0.44283 -0.11088 C -0.44645 -0.12747 -0.44724 -0.14511 -0.45196 -0.16128 C -0.45448 -0.1701 -0.45747 -0.1785 -0.45952 -0.18753 C -0.46472 -0.20979 -0.46346 -0.2142 -0.46708 -0.23583 C -0.46834 -0.24339 -0.47023 -0.25053 -0.47165 -0.25809 C -0.47763 -0.29043 -0.47212 -0.26229 -0.47621 -0.29232 C -0.48015 -0.32276 -0.47795 -0.2984 -0.4822 -0.32654 C -0.48283 -0.33137 -0.48314 -0.33599 -0.48377 -0.34082 C -0.48425 -0.34481 -0.48472 -0.3488 -0.48519 -0.35279 C -0.48566 -0.35615 -0.48645 -0.35951 -0.48677 -0.36287 C -0.49228 -0.41474 -0.48503 -0.3551 -0.48976 -0.39311 L -0.49574 -0.37295 C -0.49684 -0.36959 -0.49795 -0.36644 -0.49889 -0.36287 L -0.50188 -0.3509 C -0.5033 -0.33494 -0.50362 -0.33305 -0.50488 -0.31646 C -0.50535 -0.30974 -0.50566 -0.30302 -0.50645 -0.2963 C -0.50708 -0.28959 -0.50834 -0.28287 -0.50944 -0.27615 C -0.51354 -0.21525 -0.50724 -0.29106 -0.51543 -0.23394 C -0.51653 -0.22659 -0.51621 -0.21903 -0.517 -0.21168 C -0.51873 -0.19677 -0.52204 -0.18228 -0.52299 -0.16737 C -0.52346 -0.16002 -0.52362 -0.15246 -0.52456 -0.14511 C -0.52614 -0.13167 -0.52929 -0.11844 -0.53055 -0.10479 C -0.5307 -0.10332 -0.53307 -0.07707 -0.53354 -0.07455 C -0.53527 -0.06636 -0.53763 -0.05838 -0.53968 -0.0504 L -0.5411 -0.04431 L -0.54267 -0.03822 C -0.54472 -0.03969 -0.54724 -0.0399 -0.54866 -0.04221 C -0.55055 -0.04494 -0.55086 -0.04893 -0.55181 -0.05229 C -0.55448 -0.06363 -0.55653 -0.07539 -0.55936 -0.08673 C -0.56078 -0.09261 -0.56251 -0.0987 -0.56377 -0.10479 C -0.56755 -0.12159 -0.57149 -0.13818 -0.57448 -0.15519 C -0.5759 -0.16401 -0.57684 -0.17283 -0.57889 -0.18144 C -0.58094 -0.18984 -0.58456 -0.19719 -0.58645 -0.20559 C -0.58866 -0.21483 -0.58944 -0.22449 -0.59102 -0.23394 C -0.59763 -0.27132 -0.5937 -0.24549 -0.60157 -0.28623 C -0.60283 -0.29232 -0.60362 -0.2984 -0.60472 -0.30449 C -0.60566 -0.30974 -0.60661 -0.3152 -0.60771 -0.32066 C -0.60976 -0.34859 -0.6074 -0.332 -0.61228 -0.35279 C -0.61338 -0.35741 -0.61417 -0.36224 -0.61527 -0.36686 C -0.61574 -0.36896 -0.61574 -0.37127 -0.61669 -0.37295 C -0.61795 -0.37484 -0.61984 -0.37568 -0.62125 -0.37694 C -0.62535 -0.37442 -0.62992 -0.37295 -0.63338 -0.36896 C -0.63716 -0.36455 -0.63921 -0.35804 -0.64251 -0.35279 C -0.65086 -0.33977 -0.66015 -0.3278 -0.66818 -0.31457 C -0.72535 -0.22008 -0.67842 -0.29987 -0.7181 -0.22785 C -0.7285 -0.20874 -0.74047 -0.19131 -0.74976 -0.17136 C -0.79133 -0.08274 -0.75732 -0.15162 -0.78299 -0.10479 C -0.78519 -0.1008 -0.7874 -0.09702 -0.78913 -0.09261 C -0.79039 -0.08946 -0.79055 -0.08547 -0.79212 -0.08253 C -0.79401 -0.07917 -0.79842 -0.0777 -0.80125 -0.07665 C -0.81322 -0.08001 -0.82582 -0.08127 -0.83747 -0.08673 C -0.85527 -0.09471 -0.87086 -0.11571 -0.88141 -0.13503 C -0.89291 -0.15624 -0.91433 -0.20622 -0.9222 -0.23394 C -0.92503 -0.24423 -0.92614 -0.25536 -0.92818 -0.26607 C -0.92724 -0.27762 -0.92881 -0.29001 -0.92519 -0.30029 C -0.9233 -0.30575 -0.91747 -0.30722 -0.91307 -0.30848 C -0.89921 -0.31268 -0.88488 -0.31436 -0.8707 -0.31646 C -0.83858 -0.32171 -0.80629 -0.3257 -0.77401 -0.33074 C -0.61196 -0.35573 -0.73574 -0.33893 -0.6137 -0.35489 C -0.60362 -0.35279 -0.59007 -0.35909 -0.58346 -0.3488 C -0.5811 -0.34502 -0.57606 -0.25305 -0.5759 -0.2499 C -0.57795 -0.2016 -0.57684 -0.15288 -0.58204 -0.10479 C -0.58299 -0.09513 -0.58834 -0.08631 -0.59401 -0.08064 C -0.60094 -0.07371 -0.60976 -0.07077 -0.61826 -0.06846 C -0.62771 -0.06594 -0.63747 -0.0672 -0.64692 -0.06657 L -0.68629 -0.06846 C -0.71795 -0.07602 -0.76393 -0.09954 -0.79212 -0.11886 C -0.8074 -0.12936 -0.82173 -0.14238 -0.83606 -0.15519 C -0.85496 -0.17199 -0.87385 -0.189 -0.89196 -0.20769 C -0.90866 -0.22491 -0.92944 -0.25368 -0.94488 -0.27426 C -0.94992 -0.29022 -0.95763 -0.30533 -0.95999 -0.32255 C -0.96204 -0.3383 -0.95826 -0.36581 -0.95086 -0.38114 C -0.94803 -0.38702 -0.94393 -0.39206 -0.94031 -0.3971 C -0.9359 -0.4034 -0.92251 -0.42167 -0.91606 -0.42734 C -0.90755 -0.43532 -0.89637 -0.44393 -0.88582 -0.4475 C -0.88047 -0.4496 -0.8748 -0.45065 -0.86929 -0.4517 C -0.84614 -0.45548 -0.82299 -0.45926 -0.79968 -0.46178 L -0.74078 -0.46766 C -0.73118 -0.4664 -0.72141 -0.46661 -0.71196 -0.46367 C -0.71023 -0.46325 -0.70992 -0.45968 -0.70897 -0.45758 C -0.7044 -0.44771 -0.69889 -0.43826 -0.69543 -0.42734 C -0.69385 -0.42272 -0.69259 -0.41789 -0.69086 -0.41327 C -0.68866 -0.40781 -0.68566 -0.40256 -0.6833 -0.3971 C -0.68062 -0.39122 -0.67842 -0.38492 -0.67574 -0.37904 C -0.67086 -0.36812 -0.66393 -0.35867 -0.66062 -0.3467 C -0.64598 -0.29505 -0.65621 -0.33452 -0.64551 -0.28434 C -0.64456 -0.28014 -0.64251 -0.27636 -0.64251 -0.27216 L -0.64251 -0.24591 L -0.64251 -0.24591 " pathEditMode="relative" ptsTypes="AAAAAAAAAAAAAAAAAAAAAAAAAAAAAAAAAAAAAAAAAAAAAAAAAAAAAAAAAAAAAAAAAAAAAAAAAAAAAAAAAAAAAAAAAAAAAAAAAAAAAAAAAAAAAAAAAAAAAAAAAAAAAAAAAAAAAAAAAAAAAAAAAAAAAAAAAAAAAAAAAAA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29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2019-11-04T06:08:09Z</dcterms:modified>
  <dc:language>zh-TW</dc:language>
</cp:coreProperties>
</file>