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243840" y="3291840"/>
            <a:ext cx="9678600" cy="37795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43840" y="746760"/>
            <a:ext cx="5303520" cy="1950720"/>
          </a:xfrm>
          <a:prstGeom prst="wedgeEllipseCallout">
            <a:avLst>
              <a:gd name="adj1" fmla="val -25017"/>
              <a:gd name="adj2" fmla="val 80025"/>
            </a:avLst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你們知道「一」開頭</a:t>
            </a:r>
            <a:r>
              <a:rPr lang="zh-TW" altLang="en-US" sz="3600" dirty="0"/>
              <a:t>的</a:t>
            </a:r>
            <a:r>
              <a:rPr lang="zh-TW" altLang="en-US" sz="3600" dirty="0" smtClean="0"/>
              <a:t>成語</a:t>
            </a:r>
            <a:r>
              <a:rPr lang="zh-TW" altLang="en-US" sz="3600" dirty="0"/>
              <a:t>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4"/>
          <a:stretch/>
        </p:blipFill>
        <p:spPr>
          <a:xfrm>
            <a:off x="1082040" y="2944980"/>
            <a:ext cx="265152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5"/>
          <a:stretch/>
        </p:blipFill>
        <p:spPr>
          <a:xfrm>
            <a:off x="6548760" y="3060360"/>
            <a:ext cx="277812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6"/>
          <a:stretch/>
        </p:blipFill>
        <p:spPr>
          <a:xfrm>
            <a:off x="3901440" y="3118320"/>
            <a:ext cx="2647320" cy="36426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63880" y="1082040"/>
            <a:ext cx="2880360" cy="1569720"/>
          </a:xfrm>
          <a:prstGeom prst="wedgeEllipseCallout">
            <a:avLst>
              <a:gd name="adj1" fmla="val 9517"/>
              <a:gd name="adj2" fmla="val 63239"/>
            </a:avLst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592200" y="1082040"/>
            <a:ext cx="2956560" cy="1569720"/>
          </a:xfrm>
          <a:prstGeom prst="wedgeEllipseCallout">
            <a:avLst>
              <a:gd name="adj1" fmla="val -2017"/>
              <a:gd name="adj2" fmla="val 66152"/>
            </a:avLst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696720" y="1082040"/>
            <a:ext cx="3169680" cy="1569720"/>
          </a:xfrm>
          <a:prstGeom prst="wedgeEllipseCallout">
            <a:avLst>
              <a:gd name="adj1" fmla="val -4053"/>
              <a:gd name="adj2" fmla="val 74890"/>
            </a:avLst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273040" y="2910840"/>
            <a:ext cx="2849880" cy="418116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542022" y="2469809"/>
            <a:ext cx="3338640" cy="4622191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458280" y="264930"/>
            <a:ext cx="4144200" cy="1757040"/>
          </a:xfrm>
          <a:prstGeom prst="wedgeEllipseCallout">
            <a:avLst>
              <a:gd name="adj1" fmla="val 11994"/>
              <a:gd name="adj2" fmla="val 78955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074920" y="541020"/>
            <a:ext cx="4572000" cy="1757040"/>
          </a:xfrm>
          <a:prstGeom prst="cloudCallout">
            <a:avLst>
              <a:gd name="adj1" fmla="val -13347"/>
              <a:gd name="adj2" fmla="val 8245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我想想</a:t>
            </a:r>
            <a:r>
              <a:rPr lang="en-US" altLang="zh-TW" sz="36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97800" y="2246315"/>
            <a:ext cx="4319280" cy="531336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281105" y="3020915"/>
            <a:ext cx="4799520" cy="6732685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234240" y="848400"/>
            <a:ext cx="4144200" cy="1757040"/>
          </a:xfrm>
          <a:prstGeom prst="wedgeEllipseCallout">
            <a:avLst>
              <a:gd name="adj1" fmla="val 3904"/>
              <a:gd name="adj2" fmla="val 8155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</a:t>
            </a:r>
            <a:r>
              <a:rPr lang="zh-TW" altLang="en-US" sz="3600" dirty="0" smtClean="0"/>
              <a:t>忘記</a:t>
            </a:r>
            <a:endParaRPr lang="zh-TW" altLang="en-US" sz="3600" dirty="0"/>
          </a:p>
        </p:txBody>
      </p:sp>
      <p:pic>
        <p:nvPicPr>
          <p:cNvPr id="6" name="圖片 5"/>
          <p:cNvPicPr/>
          <p:nvPr/>
        </p:nvPicPr>
        <p:blipFill>
          <a:blip r:embed="rId6"/>
          <a:stretch/>
        </p:blipFill>
        <p:spPr>
          <a:xfrm>
            <a:off x="10378440" y="192198"/>
            <a:ext cx="2996880" cy="1473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1905 -0.02667 L -0.69417 -0.02667 C -0.63827 -0.02667 -0.56913 0.04893 -0.56913 0.11004 L -0.56913 0.24716 " pathEditMode="relative" rAng="0" ptsTypes="AA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88" y="1369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2019-11-04T06:10:54Z</dcterms:modified>
  <dc:language>zh-TW</dc:language>
</cp:coreProperties>
</file>