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53440" y="0"/>
            <a:ext cx="5852160" cy="2834640"/>
          </a:xfrm>
          <a:prstGeom prst="wedgeEllipseCallout">
            <a:avLst>
              <a:gd name="adj1" fmla="val -23698"/>
              <a:gd name="adj2" fmla="val 65726"/>
            </a:avLst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4800" dirty="0"/>
              <a:t>你們知道「一」開頭的成語嗎</a:t>
            </a:r>
            <a:r>
              <a:rPr lang="zh-TW" altLang="en-US" dirty="0"/>
              <a:t>？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8" name="橢圓形圖說文字 7"/>
          <p:cNvSpPr/>
          <p:nvPr/>
        </p:nvSpPr>
        <p:spPr>
          <a:xfrm>
            <a:off x="4293240" y="975361"/>
            <a:ext cx="2488560" cy="1804948"/>
          </a:xfrm>
          <a:prstGeom prst="wedgeEllipseCallout">
            <a:avLst>
              <a:gd name="adj1" fmla="val -23698"/>
              <a:gd name="adj2" fmla="val 65726"/>
            </a:avLst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solidFill>
                  <a:schemeClr val="tx1"/>
                </a:solidFill>
              </a:rPr>
              <a:t>一鼓作氣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19" name="橢圓形圖說文字 18"/>
          <p:cNvSpPr/>
          <p:nvPr/>
        </p:nvSpPr>
        <p:spPr>
          <a:xfrm>
            <a:off x="1478040" y="975360"/>
            <a:ext cx="2815200" cy="1582858"/>
          </a:xfrm>
          <a:prstGeom prst="wedgeEllipseCallout">
            <a:avLst>
              <a:gd name="adj1" fmla="val -23698"/>
              <a:gd name="adj2" fmla="val 65726"/>
            </a:avLst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</a:rPr>
              <a:t>一見如故</a:t>
            </a:r>
          </a:p>
        </p:txBody>
      </p:sp>
      <p:sp>
        <p:nvSpPr>
          <p:cNvPr id="40" name="橢圓形圖說文字 39"/>
          <p:cNvSpPr/>
          <p:nvPr/>
        </p:nvSpPr>
        <p:spPr>
          <a:xfrm>
            <a:off x="7108440" y="864315"/>
            <a:ext cx="2488560" cy="1804948"/>
          </a:xfrm>
          <a:prstGeom prst="wedgeEllipseCallout">
            <a:avLst>
              <a:gd name="adj1" fmla="val -23698"/>
              <a:gd name="adj2" fmla="val 65726"/>
            </a:avLst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9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2499360" y="361395"/>
            <a:ext cx="3339360" cy="1804948"/>
          </a:xfrm>
          <a:prstGeom prst="wedgeEllipseCallout">
            <a:avLst>
              <a:gd name="adj1" fmla="val -23698"/>
              <a:gd name="adj2" fmla="val 65726"/>
            </a:avLst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小熊，那你呢？</a:t>
            </a:r>
          </a:p>
        </p:txBody>
      </p:sp>
      <p:sp>
        <p:nvSpPr>
          <p:cNvPr id="8" name="雲朵形圖說文字 7"/>
          <p:cNvSpPr/>
          <p:nvPr/>
        </p:nvSpPr>
        <p:spPr>
          <a:xfrm>
            <a:off x="6842760" y="575983"/>
            <a:ext cx="3124200" cy="1590360"/>
          </a:xfrm>
          <a:prstGeom prst="cloudCallout">
            <a:avLst>
              <a:gd name="adj1" fmla="val -30589"/>
              <a:gd name="adj2" fmla="val 883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我想想</a:t>
            </a:r>
            <a:r>
              <a:rPr lang="en-US" altLang="zh-TW" sz="4000" dirty="0"/>
              <a:t>...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339200" y="29456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999840" y="432000"/>
            <a:ext cx="3339360" cy="1804948"/>
          </a:xfrm>
          <a:prstGeom prst="wedgeEllipseCallout">
            <a:avLst>
              <a:gd name="adj1" fmla="val -23698"/>
              <a:gd name="adj2" fmla="val 65726"/>
            </a:avLst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</a:rPr>
              <a:t>一時忘記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0339200" y="158948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339200" y="3139422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1385 0.15707 L -0.51385 0.15728 C -0.51905 0.15896 -0.52425 0.16022 -0.52913 0.16295 C -0.53874 0.16862 -0.53622 0.17009 -0.54267 0.17723 C -0.54409 0.1787 -0.54567 0.17975 -0.54724 0.18122 C -0.55275 0.19235 -0.54724 0.1829 -0.5548 0.1913 C -0.56063 0.19781 -0.55811 0.19781 -0.56535 0.20327 C -0.56677 0.20432 -0.56834 0.20474 -0.56992 0.20537 C -0.577 0.21482 -0.57259 0.20978 -0.58346 0.21944 C -0.58504 0.22091 -0.5863 0.2228 -0.58803 0.22343 C -0.5896 0.22427 -0.59118 0.22448 -0.59259 0.22553 C -0.60267 0.23225 -0.59055 0.22847 -0.6063 0.23351 C -0.60819 0.23435 -0.61039 0.23456 -0.61228 0.23561 C -0.61433 0.23666 -0.61606 0.23876 -0.61826 0.2396 C -0.62236 0.24149 -0.63039 0.24359 -0.63039 0.2438 C -0.63181 0.24506 -0.63322 0.24653 -0.63496 0.24779 C -0.637 0.24926 -0.64346 0.25115 -0.64551 0.25178 C -0.64693 0.25304 -0.64866 0.2543 -0.65007 0.25577 C -0.65212 0.25766 -0.65385 0.26018 -0.65622 0.26186 C -0.65748 0.26291 -0.65921 0.26312 -0.66063 0.26375 C -0.67448 0.27089 -0.66157 0.26606 -0.68031 0.26984 C -0.68283 0.27047 -0.68519 0.27152 -0.68787 0.27194 C -0.69275 0.27278 -0.69795 0.2732 -0.70299 0.27404 L -0.75889 0.27194 C -0.7622 0.27173 -0.77417 0.26963 -0.77858 0.26795 C -0.81196 0.25514 -0.77496 0.26753 -0.80267 0.25787 C -0.80881 0.25577 -0.81511 0.2543 -0.82078 0.25178 C -0.82598 0.24947 -0.82582 0.24947 -0.83149 0.24779 C -0.83417 0.24695 -0.83653 0.24653 -0.83905 0.24569 C -0.84267 0.24443 -0.84598 0.24275 -0.84976 0.2417 C -0.85212 0.24086 -0.85464 0.24065 -0.85732 0.2396 C -0.86362 0.23729 -0.8663 0.23498 -0.87228 0.23351 C -0.87622 0.23267 -0.88031 0.23225 -0.88441 0.23162 C -0.88582 0.23099 -0.8874 0.23057 -0.88897 0.22952 C -0.89055 0.22847 -0.89165 0.22616 -0.89338 0.22553 C -0.89842 0.22343 -0.90346 0.2228 -0.9085 0.22154 C -0.91149 0.2207 -0.91748 0.21944 -0.92063 0.21755 C -0.93464 0.2081 -0.91181 0.21881 -0.93448 0.21146 C -0.93732 0.21041 -0.94047 0.20873 -0.9433 0.20747 C -0.94488 0.20663 -0.94645 0.20642 -0.94803 0.20537 C -0.95023 0.20411 -0.95181 0.20201 -0.95385 0.20138 C -0.95779 0.20012 -0.96204 0.19991 -0.96598 0.19928 C -0.97653 0.19466 -0.96362 0.20012 -0.97811 0.19529 C -0.97984 0.19487 -0.9811 0.19361 -0.98267 0.19319 C -0.9863 0.19235 -0.98976 0.19214 -0.99322 0.1913 C -0.99826 0.19004 -1.00346 0.18794 -1.00834 0.18731 C -1.02944 0.18416 -1.01748 0.18563 -1.04456 0.18311 C -1.0537 0.18395 -1.06283 0.18416 -1.07181 0.18521 C -1.07385 0.18542 -1.0759 0.18647 -1.07795 0.18731 C -1.08362 0.18941 -1.09464 0.19571 -1.09748 0.19739 C -1.10803 0.20285 -1.10267 0.20012 -1.11417 0.20537 L -1.11889 0.20747 C -1.12346 0.21209 -1.12693 0.21902 -1.13228 0.22154 C -1.14567 0.22742 -1.13826 0.22511 -1.15496 0.22763 C -1.16299 0.22679 -1.17102 0.227 -1.17905 0.22553 C -1.1822 0.2249 -1.18504 0.2228 -1.18803 0.22154 L -1.19259 0.21944 C -1.20126 0.22007 -1.20976 0.22049 -1.21826 0.22154 C -1.22047 0.22175 -1.22236 0.2228 -1.22441 0.22343 C -1.23118 0.22616 -1.22708 0.22553 -1.23496 0.22763 C -1.23543 0.22763 -1.2359 0.22763 -1.23653 0.22763 L -1.2411 0.22763 " pathEditMode="relative" rAng="0" ptsTypes="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362" y="583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28 0.02667 L -0.17228 0.02667 C -0.17732 0.02583 -0.18252 0.02541 -0.1874 0.02457 C -0.19007 0.02415 -0.19259 0.02331 -0.19496 0.02247 C -0.20141 0.02037 -0.19826 0.01995 -0.20567 0.01848 C -0.21007 0.01764 -0.21464 0.01722 -0.21921 0.01659 C -0.22724 0.01302 -0.2211 0.01533 -0.23275 0.01239 C -0.23543 0.01176 -0.23779 0.01092 -0.24031 0.0105 C -0.24582 0.00924 -0.2611 0.00714 -0.26614 0.00651 C -0.27259 0.0042 -0.27385 0.00357 -0.28126 0.00231 C -0.2863 0.00147 -0.29133 0.00126 -0.29637 0.00042 C -0.29889 -4.08232E-6 -0.30141 -0.00084 -0.30393 -0.00168 C -0.30598 -0.00231 -0.30787 -0.00336 -0.30992 -0.00357 C -0.3159 -0.00462 -0.32204 -0.00504 -0.32803 -0.00567 C -0.33952 -0.00882 -0.33811 -0.00882 -0.3537 -0.00966 C -0.36944 -0.01071 -0.38504 -0.01113 -0.40063 -0.01176 L -0.50189 -0.01575 L -0.5337 -0.01785 C -0.5463 -0.02016 -0.5463 -0.02037 -0.56094 -0.02184 C -0.56944 -0.02268 -0.57811 -0.0231 -0.58661 -0.02373 C -0.59732 -0.02478 -0.60614 -0.02625 -0.61685 -0.02793 C -0.63212 -0.03297 -0.61039 -0.02604 -0.63653 -0.03192 C -0.63811 -0.03234 -0.63952 -0.03339 -0.64094 -0.03381 C -0.64614 -0.03591 -0.65133 -0.03675 -0.65606 -0.0399 C -0.66456 -0.04557 -0.66015 -0.04284 -0.66976 -0.04808 C -0.6737 -0.05312 -0.677 -0.05816 -0.68189 -0.06215 C -0.68567 -0.0653 -0.69039 -0.06656 -0.69385 -0.07013 C -0.69842 -0.07496 -0.70204 -0.08189 -0.70756 -0.0842 C -0.71259 -0.08651 -0.71937 -0.08966 -0.72409 -0.09029 L -0.73921 -0.09239 C -0.75181 -0.09176 -0.76456 -0.09155 -0.777 -0.09029 C -0.77874 -0.09029 -0.78 -0.08882 -0.78157 -0.0884 C -0.78409 -0.08756 -0.78661 -0.08693 -0.78913 -0.0863 C -0.7907 -0.08504 -0.79196 -0.08315 -0.7937 -0.08231 C -0.79559 -0.08126 -0.79779 -0.08105 -0.79968 -0.08021 C -0.80126 -0.07979 -0.80283 -0.07895 -0.80425 -0.07832 C -0.80708 -0.07685 -0.81291 -0.07328 -0.81637 -0.07223 C -0.81889 -0.07139 -0.82141 -0.07097 -0.82393 -0.07013 C -0.82598 -0.0695 -0.82803 -0.06866 -0.82992 -0.06824 C -0.83307 -0.0674 -0.83606 -0.06698 -0.83905 -0.06614 C -0.85196 -0.06236 -0.83086 -0.0632 -0.85874 -0.06215 C -0.88645 -0.06089 -0.91417 -0.06068 -0.94189 -0.06005 C -0.94488 -0.06068 -0.94819 -0.06026 -0.95086 -0.06215 C -0.95259 -0.0632 -0.95322 -0.06593 -0.95401 -0.06824 C -0.95732 -0.07727 -0.95307 -0.0716 -0.95842 -0.08021 C -0.95984 -0.08252 -0.96173 -0.0842 -0.96299 -0.0863 C -0.96425 -0.08819 -0.96488 -0.0905 -0.96598 -0.09239 C -0.9674 -0.09449 -0.96913 -0.09617 -0.97055 -0.09848 C -0.97228 -0.101 -0.97338 -0.10394 -0.97511 -0.10646 C -0.97842 -0.11129 -0.98362 -0.11927 -0.98866 -0.12263 C -0.99023 -0.12347 -0.99181 -0.12389 -0.99322 -0.12452 C -1.0033 -0.12389 -1.01338 -0.12368 -1.02346 -0.12263 C -1.02677 -0.12221 -1.03086 -0.1199 -1.03401 -0.11864 C -1.03606 -0.1178 -1.03811 -0.11717 -1.04015 -0.11654 L -1.05826 -0.10037 L -1.06283 -0.09638 C -1.06425 -0.09512 -1.06567 -0.09344 -1.0674 -0.09239 C -1.06929 -0.09092 -1.07149 -0.08987 -1.07338 -0.0884 C -1.07496 -0.08714 -1.07637 -0.08546 -1.07795 -0.0842 C -1.08015 -0.08294 -1.08661 -0.08084 -1.0885 -0.08021 C -1.09007 -0.07895 -1.09133 -0.07727 -1.09307 -0.07622 C -1.0959 -0.07454 -1.09905 -0.07349 -1.10204 -0.07223 C -1.10362 -0.0716 -1.10504 -0.07055 -1.10661 -0.07013 L -1.11417 -0.06824 C -1.11716 -0.0674 -1.12031 -0.06698 -1.1233 -0.06614 C -1.12535 -0.06572 -1.12724 -0.06467 -1.12929 -0.06404 C -1.13385 -0.0632 -1.13842 -0.06299 -1.14299 -0.06215 C -1.14551 -0.06173 -1.14803 -0.06068 -1.15055 -0.06005 C -1.15401 -0.05942 -1.15748 -0.05879 -1.1611 -0.05816 C -1.16897 -0.05459 -1.1622 -0.05732 -1.17307 -0.05396 C -1.17511 -0.05354 -1.177 -0.05291 -1.17905 -0.05207 C -1.18063 -0.05144 -1.18204 -0.05039 -1.18362 -0.04997 C -1.18756 -0.04913 -1.19165 -0.04892 -1.19574 -0.04808 C -1.19826 -0.04745 -1.20078 -0.0464 -1.2033 -0.04598 C -1.20834 -0.04515 -1.21338 -0.04473 -1.21842 -0.04389 C -1.23338 -0.03906 -1.21401 -0.04494 -1.24409 -0.0399 C -1.26 -0.03738 -1.23763 -0.03801 -1.25322 -0.03801 L -1.24409 -0.03801 " pathEditMode="relative" ptsTypes="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685 0.02541 L -0.17685 0.02541 C -0.18031 0.02121 -0.18425 0.01785 -0.1874 0.01323 C -0.18834 0.01155 -0.18803 0.00882 -0.18881 0.00714 C -0.19007 0.00483 -0.19196 0.00315 -0.19338 0.00105 C -0.19559 -0.00609 -0.19669 -0.0105 -0.19952 -0.01701 C -0.20031 -0.01911 -0.20141 -0.021 -0.20252 -0.0231 C -0.20299 -0.02583 -0.20299 -0.02877 -0.20393 -0.03108 C -0.20567 -0.03549 -0.20881 -0.03864 -0.21007 -0.04326 C -0.21307 -0.05544 -0.20929 -0.04326 -0.21606 -0.05544 C -0.21748 -0.05775 -0.22157 -0.06825 -0.22362 -0.07161 C -0.22551 -0.07434 -0.22787 -0.07665 -0.22976 -0.07959 C -0.23086 -0.08148 -0.23181 -0.08358 -0.23275 -0.08568 C -0.23433 -0.08904 -0.23527 -0.09282 -0.23732 -0.09576 C -0.23889 -0.09828 -0.24126 -0.09975 -0.2433 -0.10185 C -0.24881 -0.11676 -0.24315 -0.10353 -0.25086 -0.11592 C -0.25196 -0.11781 -0.25275 -0.11991 -0.25385 -0.12201 C -0.25685 -0.12747 -0.26015 -0.13251 -0.26299 -0.13797 C -0.26393 -0.14007 -0.26472 -0.14238 -0.26598 -0.14406 C -0.26724 -0.14574 -0.26913 -0.14658 -0.27055 -0.14805 C -0.27464 -0.15267 -0.2748 -0.1554 -0.27952 -0.15834 C -0.28252 -0.16002 -0.28866 -0.16233 -0.28866 -0.16233 C -0.29874 -0.1617 -0.30881 -0.16128 -0.31889 -0.16023 C -0.32094 -0.16002 -0.32315 -0.1596 -0.32488 -0.15834 C -0.32677 -0.15687 -0.32803 -0.15414 -0.32944 -0.15225 C -0.33196 -0.14196 -0.32897 -0.1491 -0.33559 -0.14406 C -0.33874 -0.14175 -0.3411 -0.13755 -0.34456 -0.13608 C -0.35543 -0.13125 -0.34189 -0.13713 -0.35511 -0.13209 C -0.35669 -0.13146 -0.35811 -0.13041 -0.35968 -0.12999 C -0.36315 -0.12915 -0.36677 -0.12873 -0.37023 -0.12789 C -0.37606 -0.13272 -0.37984 -0.13461 -0.38393 -0.14217 C -0.38488 -0.14385 -0.38472 -0.14637 -0.38535 -0.14805 C -0.38724 -0.15246 -0.38944 -0.15624 -0.39149 -0.16023 L -0.39448 -0.16632 C -0.39543 -0.16842 -0.39606 -0.17094 -0.39748 -0.17241 L -0.40204 -0.1764 C -0.41165 -0.17577 -0.42126 -0.17556 -0.4307 -0.1743 C -0.43244 -0.17409 -0.43385 -0.17304 -0.43527 -0.17241 C -0.43732 -0.17157 -0.43937 -0.17094 -0.44141 -0.17031 C -0.44535 -0.16632 -0.4507 -0.1638 -0.45338 -0.15834 C -0.45905 -0.14721 -0.45338 -0.15666 -0.46094 -0.14805 C -0.4759 -0.13167 -0.45669 -0.15183 -0.4685 -0.13608 C -0.46992 -0.1344 -0.47165 -0.13335 -0.47307 -0.13209 C -0.47653 -0.12516 -0.47606 -0.12453 -0.4822 -0.11991 C -0.48362 -0.11886 -0.48519 -0.11865 -0.48677 -0.11781 C -0.48929 -0.11655 -0.49196 -0.1155 -0.49433 -0.11382 C -0.49748 -0.11151 -0.49984 -0.10689 -0.5033 -0.10584 C -0.51196 -0.1029 -0.5074 -0.10479 -0.517 -0.09975 C -0.52645 -0.10332 -0.52897 -0.10269 -0.53669 -0.11193 C -0.53842 -0.11403 -0.53952 -0.11739 -0.5411 -0.11991 C -0.54252 -0.12201 -0.54425 -0.1239 -0.54567 -0.126 C -0.54787 -0.12915 -0.54976 -0.13251 -0.55181 -0.13608 C -0.55275 -0.13797 -0.55354 -0.14028 -0.5548 -0.14217 C -0.55606 -0.14427 -0.55795 -0.14595 -0.55937 -0.14805 C -0.56157 -0.15204 -0.5633 -0.15624 -0.56535 -0.16023 C -0.5663 -0.16233 -0.56693 -0.16506 -0.56834 -0.16632 C -0.56992 -0.16758 -0.57149 -0.16884 -0.57291 -0.17031 C -0.57448 -0.1722 -0.57574 -0.17472 -0.57748 -0.1764 C -0.57921 -0.17808 -0.58141 -0.17913 -0.58346 -0.18039 C -0.59968 -0.17976 -0.61574 -0.17955 -0.63181 -0.1785 C -0.63622 -0.17808 -0.63732 -0.17472 -0.64094 -0.17241 C -0.64236 -0.17136 -0.64409 -0.17136 -0.64551 -0.17031 C -0.64803 -0.16863 -0.65039 -0.16611 -0.65307 -0.16422 C -0.66047 -0.15876 -0.65826 -0.16128 -0.66661 -0.15624 C -0.69055 -0.14217 -0.65779 -0.16107 -0.67716 -0.14805 C -0.67858 -0.14721 -0.68031 -0.147 -0.68173 -0.14616 C -0.69275 -0.13986 -0.68267 -0.14343 -0.69543 -0.14007 C -0.69732 -0.13881 -0.69921 -0.13692 -0.70141 -0.13608 C -0.71307 -0.13083 -0.71196 -0.13314 -0.72252 -0.12999 C -0.72661 -0.12894 -0.73464 -0.126 -0.73464 -0.126 C -0.74472 -0.12663 -0.75496 -0.12642 -0.76488 -0.12789 C -0.76803 -0.12852 -0.77401 -0.13209 -0.77401 -0.13209 C -0.78472 -0.14637 -0.77102 -0.12915 -0.78614 -0.14406 C -0.79968 -0.15771 -0.78078 -0.14196 -0.79511 -0.15834 C -0.79685 -0.16023 -0.79937 -0.16044 -0.80126 -0.16233 C -0.80456 -0.1659 -0.80677 -0.17115 -0.81023 -0.1743 C -0.81322 -0.17703 -0.81653 -0.17934 -0.81937 -0.18249 C -0.82488 -0.18837 -0.82661 -0.19131 -0.83291 -0.19446 C -0.83889 -0.19761 -0.84488 -0.20097 -0.85102 -0.20265 C -0.86819 -0.20727 -0.86126 -0.20496 -0.87228 -0.20874 C -0.8833 -0.2079 -0.89448 -0.20832 -0.90551 -0.20664 C -0.9074 -0.20643 -0.9085 -0.2037 -0.91007 -0.20265 C -0.91149 -0.2016 -0.91307 -0.20118 -0.91464 -0.20055 C -0.91716 -0.19782 -0.91968 -0.1953 -0.9222 -0.19257 C -0.92378 -0.19068 -0.92504 -0.18816 -0.92677 -0.18648 C -0.9296 -0.18354 -0.93275 -0.18102 -0.93574 -0.1785 C -0.93732 -0.17703 -0.93858 -0.17514 -0.94031 -0.1743 C -0.94189 -0.17367 -0.94346 -0.17346 -0.94488 -0.17241 C -0.94803 -0.1701 -0.95039 -0.16506 -0.95385 -0.16422 C -0.957 -0.16359 -0.96 -0.16317 -0.96299 -0.16233 C -0.96456 -0.16191 -0.96598 -0.16086 -0.96756 -0.16023 C -0.96944 -0.15939 -0.97149 -0.15897 -0.97354 -0.15834 C -0.98409 -0.15897 -0.9948 -0.15918 -1.00535 -0.16023 C -1.00819 -0.16065 -1.0137 -0.16506 -1.0159 -0.16632 C -1.01732 -0.16716 -1.01889 -0.16758 -1.02047 -0.16842 C -1.02141 -0.17031 -1.0222 -0.17262 -1.02346 -0.1743 C -1.03543 -0.19026 -1.02015 -0.16464 -1.03259 -0.18438 C -1.04409 -0.20286 -1.02346 -0.1743 -1.04157 -0.19866 C -1.04204 -0.20118 -1.0422 -0.20412 -1.04315 -0.20664 C -1.04409 -0.20937 -1.04992 -0.21882 -1.05212 -0.22071 C -1.05606 -0.22407 -1.06047 -0.22554 -1.06425 -0.2289 C -1.07039 -0.23415 -1.06819 -0.23289 -1.07637 -0.23688 C -1.07937 -0.23835 -1.08236 -0.23961 -1.08551 -0.24087 L -1.08992 -0.24297 L -1.09448 -0.24486 C -1.09748 -0.2436 -1.10094 -0.24339 -1.10362 -0.24087 C -1.10488 -0.23961 -1.10472 -0.23688 -1.10504 -0.23478 C -1.10567 -0.23226 -1.10582 -0.22932 -1.10661 -0.2268 C -1.10866 -0.22071 -1.11102 -0.21987 -1.11417 -0.21462 C -1.12047 -0.20454 -1.11338 -0.2121 -1.12173 -0.20454 C -1.12267 -0.20265 -1.12362 -0.20034 -1.12472 -0.19866 C -1.12724 -0.19467 -1.13212 -0.189 -1.13527 -0.18648 C -1.13921 -0.18354 -1.14315 -0.18039 -1.1474 -0.1785 C -1.14897 -0.17766 -1.15055 -0.17724 -1.15196 -0.1764 C -1.15448 -0.17514 -1.157 -0.17367 -1.15952 -0.17241 C -1.1611 -0.17157 -1.16267 -0.17136 -1.16409 -0.17031 C -1.16567 -0.16926 -1.16693 -0.16716 -1.1685 -0.16632 C -1.17039 -0.16527 -1.17244 -0.16506 -1.17448 -0.16422 C -1.17606 -0.1638 -1.17748 -0.16275 -1.17905 -0.16233 C -1.18157 -0.16149 -1.18409 -0.16107 -1.18661 -0.16023 C -1.18819 -0.15981 -1.1896 -0.15855 -1.19118 -0.15834 C -1.19637 -0.15687 -1.21401 -0.15477 -1.21826 -0.15414 C -1.22488 -0.15204 -1.22236 -0.15225 -1.22598 -0.15225 L -1.22598 -0.15225 " pathEditMode="relative" ptsTypes="AAAAAAAAAAAAAAAAAAAAAAAAAAAAAAAAAAAAAAAAAAAAAAAAAAAAAAAAAAAAAAAAAAAAAAAAAAAAAAAAAAAAAAAAAAAAAAAAAAAAAAAAAAAAAAAAAAAAAAAAAAAA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2019-11-04T06:09:00Z</dcterms:modified>
  <dc:language>zh-TW</dc:language>
</cp:coreProperties>
</file>