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28962-347E-4414-97FB-4D5E5EC50032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83D1C-AE07-4039-AEF8-1B2B56E48A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390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83D1C-AE07-4039-AEF8-1B2B56E48A4E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57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706880" y="487680"/>
            <a:ext cx="5440680" cy="2057400"/>
          </a:xfrm>
          <a:prstGeom prst="wedgeRoundRectCallout">
            <a:avLst>
              <a:gd name="adj1" fmla="val -36389"/>
              <a:gd name="adj2" fmla="val 9033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FF0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4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5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6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6" name="圓角矩形圖說文字 5"/>
          <p:cNvSpPr/>
          <p:nvPr/>
        </p:nvSpPr>
        <p:spPr>
          <a:xfrm>
            <a:off x="397800" y="990600"/>
            <a:ext cx="2932920" cy="1219200"/>
          </a:xfrm>
          <a:prstGeom prst="wedgeRoundRectCallout">
            <a:avLst>
              <a:gd name="adj1" fmla="val 9857"/>
              <a:gd name="adj2" fmla="val 8908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FF00"/>
                </a:solidFill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733560" y="1048680"/>
            <a:ext cx="2932920" cy="1219200"/>
          </a:xfrm>
          <a:prstGeom prst="wedgeRoundRectCallout">
            <a:avLst>
              <a:gd name="adj1" fmla="val 4661"/>
              <a:gd name="adj2" fmla="val 10908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FF00"/>
                </a:solidFill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7069320" y="1061040"/>
            <a:ext cx="2932920" cy="1219200"/>
          </a:xfrm>
          <a:prstGeom prst="wedgeRoundRectCallout">
            <a:avLst>
              <a:gd name="adj1" fmla="val 504"/>
              <a:gd name="adj2" fmla="val 10658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一心二用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894500" y="868680"/>
            <a:ext cx="2932920" cy="1219200"/>
          </a:xfrm>
          <a:prstGeom prst="wedgeRoundRectCallout">
            <a:avLst>
              <a:gd name="adj1" fmla="val 9857"/>
              <a:gd name="adj2" fmla="val 8908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5897880" y="747000"/>
            <a:ext cx="3459480" cy="173736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</a:rPr>
              <a:t>我想想</a:t>
            </a:r>
            <a:r>
              <a:rPr lang="en-US" altLang="zh-TW" sz="4000" dirty="0">
                <a:solidFill>
                  <a:srgbClr val="FFFF00"/>
                </a:solidFill>
              </a:rPr>
              <a:t>...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918320" y="16002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97920" y="1600200"/>
            <a:ext cx="4331220" cy="595947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298860" y="838200"/>
            <a:ext cx="2932920" cy="1219200"/>
          </a:xfrm>
          <a:prstGeom prst="wedgeRoundRectCallout">
            <a:avLst>
              <a:gd name="adj1" fmla="val 9857"/>
              <a:gd name="adj2" fmla="val 8908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559 0.01512 L -0.15559 0.01512 C -0.15811 0.02142 -0.16346 0.03759 -0.16771 0.04326 C -0.16929 0.04536 -0.17086 0.04725 -0.17228 0.04935 C -0.17763 0.05775 -0.17244 0.05418 -0.17984 0.05733 C -0.18141 0.0567 -0.18299 0.05649 -0.18441 0.05544 C -0.18755 0.05313 -0.19007 0.04893 -0.19354 0.04725 L -0.20252 0.04326 C -0.20409 0.04263 -0.20582 0.04242 -0.20708 0.04137 C -0.20866 0.0399 -0.20992 0.03822 -0.21165 0.03717 C -0.21385 0.0357 -0.22031 0.03381 -0.2222 0.03318 C -0.23637 0.03381 -0.25039 0.03402 -0.26456 0.03528 C -0.26661 0.03549 -0.2685 0.03696 -0.27055 0.03717 C -0.27905 0.03822 -0.28771 0.03864 -0.29622 0.03927 C -0.30929 0.04137 -0.30944 0.04158 -0.32346 0.04326 C -0.3296 0.0441 -0.33559 0.04473 -0.34157 0.04536 C -0.35275 0.0462 -0.36378 0.04662 -0.37496 0.04725 L -0.38393 0.05145 C -0.3948 0.05607 -0.38692 0.05313 -0.40818 0.05544 C -0.4096 0.05607 -0.41118 0.05691 -0.41275 0.05733 C -0.4359 0.0651 -0.46031 0.05817 -0.48378 0.05733 C -0.48519 0.0567 -0.48677 0.05586 -0.48834 0.05544 C -0.49228 0.05397 -0.49637 0.05313 -0.50031 0.05145 C -0.50189 0.05061 -0.50346 0.04998 -0.50488 0.04935 C -0.50897 0.04788 -0.51307 0.04704 -0.517 0.04536 C -0.52 0.04389 -0.52299 0.04221 -0.52614 0.04137 C -0.53007 0.0399 -0.53417 0.03906 -0.53811 0.03717 L -0.56078 0.02709 L -0.56535 0.0252 C -0.56692 0.02457 -0.56866 0.02436 -0.56992 0.0231 C -0.57401 0.01953 -0.57433 0.01848 -0.57905 0.01701 C -0.58551 0.01512 -0.59196 0.0147 -0.59874 0.01302 C -0.60063 0.0126 -0.60267 0.01155 -0.60472 0.01092 C -0.60866 0.01008 -0.61275 0.00987 -0.61685 0.00903 C -0.62283 0.00777 -0.62913 0.00756 -0.63496 0.00504 C -0.63653 0.0042 -0.63795 0.00336 -0.63952 0.00294 C -0.64551 0.00126 -0.65181 0.00147 -0.65763 -0.00105 C -0.65921 -0.00168 -0.66063 -0.00252 -0.6622 -0.00315 C -0.67464 -0.00735 -0.66488 -0.00294 -0.67574 -0.00714 C -0.67732 -0.00777 -0.67889 -0.00819 -0.68031 -0.00924 C -0.69779 -0.02205 -0.68283 -0.01176 -0.69385 -0.02331 C -0.69685 -0.02625 -0.70299 -0.03129 -0.70299 -0.03129 C -0.70393 -0.03339 -0.70488 -0.03549 -0.70598 -0.03738 C -0.70897 -0.04284 -0.71228 -0.04787 -0.71511 -0.05354 L -0.7211 -0.06551 C -0.7222 -0.06761 -0.72267 -0.07034 -0.72409 -0.0716 C -0.73464 -0.08084 -0.72189 -0.06908 -0.7348 -0.08378 C -0.73606 -0.08525 -0.73779 -0.0863 -0.73921 -0.08777 C -0.74362 -0.09197 -0.74976 -0.0989 -0.75433 -0.10184 C -0.75842 -0.10457 -0.76267 -0.10667 -0.76645 -0.11003 C -0.76803 -0.11129 -0.76944 -0.11297 -0.77102 -0.11402 C -0.77244 -0.11486 -0.77417 -0.11507 -0.77559 -0.11591 C -0.78645 -0.12326 -0.77291 -0.11696 -0.78614 -0.1241 C -0.78913 -0.12557 -0.79212 -0.12683 -0.79527 -0.12809 L -0.79968 -0.13019 C -0.80126 -0.13082 -0.80299 -0.13103 -0.80425 -0.13208 C -0.80582 -0.13355 -0.80708 -0.13523 -0.80881 -0.13607 C -0.81118 -0.13733 -0.81385 -0.13754 -0.81637 -0.13817 C -0.82929 -0.14195 -0.8148 -0.13901 -0.83448 -0.14216 C -0.83779 -0.14363 -0.84173 -0.14552 -0.84504 -0.14615 C -0.85007 -0.1472 -0.85511 -0.14762 -0.86015 -0.14825 C -0.86992 -0.15266 -0.86551 -0.15119 -0.88283 -0.15224 C -0.89748 -0.15329 -0.91212 -0.1535 -0.92677 -0.15434 C -0.93527 -0.15476 -0.94393 -0.1556 -0.95244 -0.15623 L -1.11118 -0.15434 C -1.1296 -0.15392 -1.12409 -0.15371 -1.13543 -0.15035 C -1.13795 -0.14951 -1.14047 -0.14909 -1.14299 -0.14825 C -1.15448 -0.14447 -1.13937 -0.14804 -1.15354 -0.14426 C -1.15653 -0.14342 -1.15952 -0.143 -1.16267 -0.14216 C -1.16519 -0.14153 -1.16755 -0.14048 -1.17023 -0.14027 C -1.22929 -0.13271 -1.1707 -0.14216 -1.20645 -0.13607 C -1.21307 -0.13691 -1.21952 -0.13817 -1.22598 -0.13817 C -1.23622 -0.13817 -1.23606 -0.13628 -1.24409 -0.13418 C -1.25748 -0.13061 -1.24881 -0.13397 -1.25763 -0.13019 C -1.30913 -0.13229 -1.29102 -0.13208 -1.31212 -0.13208 L -1.36803 -0.08567 L -1.38629 -0.1241 " pathEditMode="relative" ptsTypes="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2019-11-04T06:08:55Z</dcterms:modified>
  <dc:language>zh-TW</dc:language>
</cp:coreProperties>
</file>