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2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822960" y="502920"/>
            <a:ext cx="6111240" cy="2362200"/>
          </a:xfrm>
          <a:prstGeom prst="wedgeEllipseCallout">
            <a:avLst>
              <a:gd name="adj1" fmla="val -23437"/>
              <a:gd name="adj2" fmla="val 625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937080" y="1097277"/>
            <a:ext cx="2880360" cy="1453216"/>
          </a:xfrm>
          <a:prstGeom prst="wedgeEllipseCallout">
            <a:avLst>
              <a:gd name="adj1" fmla="val -11267"/>
              <a:gd name="adj2" fmla="val 6603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4126140" y="1097278"/>
            <a:ext cx="2849880" cy="1453215"/>
          </a:xfrm>
          <a:prstGeom prst="wedgeEllipseCallout">
            <a:avLst>
              <a:gd name="adj1" fmla="val 8960"/>
              <a:gd name="adj2" fmla="val 7240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7093585" y="1097277"/>
            <a:ext cx="2880360" cy="1453215"/>
          </a:xfrm>
          <a:prstGeom prst="wedgeEllipseCallout">
            <a:avLst>
              <a:gd name="adj1" fmla="val -23729"/>
              <a:gd name="adj2" fmla="val 6926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2081880" y="807717"/>
            <a:ext cx="2880360" cy="1453216"/>
          </a:xfrm>
          <a:prstGeom prst="wedgeEllipseCallout">
            <a:avLst>
              <a:gd name="adj1" fmla="val -15500"/>
              <a:gd name="adj2" fmla="val 6918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小熊，那你呢？</a:t>
            </a:r>
          </a:p>
        </p:txBody>
      </p:sp>
      <p:sp>
        <p:nvSpPr>
          <p:cNvPr id="6" name="雲朵形圖說文字 5"/>
          <p:cNvSpPr/>
          <p:nvPr/>
        </p:nvSpPr>
        <p:spPr>
          <a:xfrm>
            <a:off x="5958360" y="777234"/>
            <a:ext cx="3185640" cy="1453216"/>
          </a:xfrm>
          <a:prstGeom prst="cloudCallout">
            <a:avLst>
              <a:gd name="adj1" fmla="val -24007"/>
              <a:gd name="adj2" fmla="val 84522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我想想</a:t>
            </a:r>
            <a:r>
              <a:rPr lang="en-US" altLang="zh-TW" sz="3600" dirty="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400160" y="4015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348985" y="655320"/>
            <a:ext cx="3487800" cy="1540140"/>
          </a:xfrm>
          <a:prstGeom prst="wedgeEllipseCallout">
            <a:avLst>
              <a:gd name="adj1" fmla="val -15500"/>
              <a:gd name="adj2" fmla="val 6918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一隻小熊</a:t>
            </a:r>
            <a:endParaRPr lang="zh-TW" altLang="en-US" sz="3600" dirty="0">
              <a:solidFill>
                <a:srgbClr val="00B0F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819 -0.042 L -0.14819 -0.042 C -0.14866 -0.03612 -0.14882 -0.03003 -0.14961 -0.02394 C -0.14992 -0.02184 -0.15087 -0.01995 -0.15118 -0.01785 C -0.15181 -0.01323 -0.15197 -0.0084 -0.1526 -0.00378 C -0.15292 -0.00168 -0.1537 0.00021 -0.15418 0.00231 C -0.15638 0.01386 -0.1548 0.01008 -0.15717 0.02037 C -0.15811 0.02436 -0.15937 0.02835 -0.16016 0.03255 C -0.16284 0.04641 -0.16079 0.03801 -0.16772 0.0567 L -0.17071 0.06468 C -0.1737 0.08421 -0.17008 0.06699 -0.17528 0.08085 C -0.18268 0.10059 -0.17433 0.08295 -0.18142 0.09702 C -0.18189 0.09975 -0.18221 0.10248 -0.18284 0.105 C -0.18583 0.11528 -0.18536 0.11067 -0.18898 0.11927 C -0.19103 0.12452 -0.19292 0.12998 -0.19496 0.13523 C -0.19591 0.13796 -0.19669 0.1409 -0.19795 0.14342 C -0.19953 0.14615 -0.2011 0.14867 -0.20252 0.1514 C -0.20457 0.15539 -0.20551 0.16085 -0.20851 0.16358 C -0.21166 0.16631 -0.21418 0.17051 -0.21764 0.17156 C -0.22677 0.17471 -0.22173 0.17282 -0.23276 0.17765 L -0.23732 0.17975 C -0.23874 0.18038 -0.24047 0.18038 -0.24189 0.18164 C -0.24331 0.18311 -0.24473 0.18479 -0.2463 0.18563 C -0.24929 0.18752 -0.25244 0.18836 -0.25543 0.18983 L -0.26 0.19172 L -0.26457 0.19382 C -0.26599 0.19445 -0.26756 0.19529 -0.26898 0.19571 L -0.2811 0.19991 C -0.28315 0.20054 -0.2852 0.20096 -0.28725 0.2018 C -0.29024 0.20327 -0.29307 0.20537 -0.29622 0.20579 L -0.32047 0.20999 L -0.38851 0.20789 C -0.39008 0.20768 -0.3915 0.20621 -0.39307 0.20579 C -0.39732 0.20453 -0.40378 0.20411 -0.40819 0.2018 C -0.41024 0.20075 -0.41197 0.19865 -0.41418 0.19781 C -0.41654 0.19676 -0.41921 0.19655 -0.42173 0.19571 C -0.42378 0.19508 -0.42567 0.19445 -0.42772 0.19382 C -0.43024 0.19298 -0.43276 0.19256 -0.43528 0.19172 C -0.43685 0.1913 -0.43827 0.19004 -0.43984 0.18983 C -0.44378 0.18878 -0.44788 0.18857 -0.45197 0.18773 C -0.45496 0.1871 -0.45795 0.18626 -0.4611 0.18563 C -0.46457 0.185 -0.46803 0.18437 -0.47166 0.18374 C -0.47717 0.18248 -0.48142 0.18185 -0.48677 0.17975 C -0.48977 0.17849 -0.49276 0.17702 -0.49575 0.17555 C -0.49732 0.17492 -0.49874 0.17408 -0.50032 0.17366 C -0.50236 0.17303 -0.50441 0.17261 -0.5063 0.17156 C -0.50851 0.17051 -0.51024 0.16841 -0.51244 0.16757 C -0.51638 0.16589 -0.52457 0.16358 -0.52457 0.16358 C -0.53402 0.15518 -0.52331 0.16337 -0.53811 0.15749 C -0.54032 0.15665 -0.54205 0.15455 -0.5441 0.1535 C -0.55008 0.15014 -0.54914 0.15266 -0.55622 0.14741 C -0.55843 0.14573 -0.56016 0.143 -0.56236 0.14132 C -0.56614 0.13838 -0.57071 0.1367 -0.57433 0.13334 C -0.5778 0.13019 -0.58205 0.12662 -0.58504 0.12326 C -0.58709 0.12074 -0.58882 0.11759 -0.59103 0.11507 C -0.59685 0.10836 -0.60016 0.10878 -0.60315 0.09702 L -0.60614 0.08484 C -0.60567 0.08106 -0.60441 0.06237 -0.60158 0.0588 C -0.60016 0.0567 -0.59843 0.05481 -0.59701 0.05271 C -0.59591 0.05082 -0.59559 0.04788 -0.59402 0.04662 C -0.59229 0.04515 -0.59008 0.04536 -0.58803 0.04452 C -0.58646 0.04326 -0.58504 0.04158 -0.58347 0.04053 C -0.58 0.03822 -0.5748 0.03759 -0.57134 0.03654 C -0.56977 0.03591 -0.56835 0.03528 -0.56677 0.03444 C -0.5641 0.03822 -0.56079 0.04179 -0.55921 0.04662 C -0.55843 0.04914 -0.55827 0.05208 -0.5578 0.0546 C -0.55339 0.07497 -0.55953 0.04347 -0.5548 0.06888 C -0.55528 0.08694 -0.55528 0.105 -0.55622 0.12326 C -0.55638 0.12536 -0.55701 0.12725 -0.5578 0.12935 C -0.55858 0.13145 -0.55953 0.13355 -0.56079 0.13523 C -0.56205 0.13691 -0.56394 0.13775 -0.56536 0.13943 C -0.56756 0.14174 -0.56898 0.14552 -0.57134 0.14741 C -0.57418 0.14951 -0.57748 0.15014 -0.58047 0.1514 L -0.58504 0.1535 C -0.58898 0.15518 -0.59118 0.15644 -0.59559 0.15749 C -0.60158 0.15896 -0.6137 0.16148 -0.6137 0.16148 C -0.66772 0.15896 -0.63984 0.16337 -0.67118 0.15539 C -0.67418 0.15476 -0.67717 0.15434 -0.68016 0.1535 C -0.69229 0.14951 -0.68914 0.14783 -0.70284 0.14132 C -0.70677 0.13943 -0.71103 0.13922 -0.71496 0.13733 C -0.72851 0.13082 -0.71969 0.13313 -0.73008 0.12515 C -0.7315 0.1241 -0.73307 0.12389 -0.73465 0.12326 C -0.73764 0.1199 -0.7411 0.11696 -0.74378 0.11318 C -0.7452 0.11088 -0.74583 0.10773 -0.74677 0.105 C -0.75166 0.0903 -0.7474 0.09975 -0.75276 0.08904 C -0.75323 0.08568 -0.7537 0.08211 -0.75433 0.07896 C -0.75465 0.07686 -0.75575 0.07497 -0.75575 0.07287 C -0.75575 0.05859 -0.75512 0.04452 -0.75433 0.03045 C -0.75418 0.02772 -0.75355 0.02499 -0.75276 0.02247 C -0.75213 0.02016 -0.75071 0.01848 -0.74977 0.01638 C -0.74929 0.01365 -0.74914 0.01071 -0.74819 0.0084 C -0.74394 -0.00294 -0.74189 -0.00462 -0.73465 -0.01176 C -0.73213 -0.01428 -0.72677 -0.0189 -0.7241 -0.01995 C -0.7211 -0.021 -0.71795 -0.02121 -0.71496 -0.02184 C -0.71292 -0.02247 -0.71103 -0.02331 -0.70898 -0.02394 C -0.70488 -0.02268 -0.70047 -0.02268 -0.69685 -0.01995 C -0.69543 -0.0189 -0.69606 -0.01575 -0.69528 -0.01386 C -0.68945 0.00168 -0.69244 -0.02058 -0.6863 0.01239 C -0.68425 0.02268 -0.68583 0.01806 -0.68173 0.02646 C -0.6811 0.02961 -0.67874 0.042 -0.67874 0.04452 C -0.67874 0.06804 -0.67937 0.09156 -0.68016 0.11507 C -0.68032 0.1178 -0.6811 0.12053 -0.68173 0.12326 C -0.68315 0.12935 -0.68362 0.13607 -0.6863 0.14132 C -0.68725 0.14342 -0.68772 0.14615 -0.68929 0.14741 C -0.69103 0.14888 -0.69323 0.14888 -0.69528 0.14951 C -0.69937 0.15035 -0.70347 0.15077 -0.7074 0.1514 C -0.72504 0.15077 -0.74268 0.15056 -0.76032 0.14951 C -0.76284 0.1493 -0.76536 0.14804 -0.76788 0.14741 C -0.77087 0.14657 -0.77402 0.14615 -0.77701 0.14531 C -0.79858 0.13922 -0.78205 0.14363 -0.79355 0.13943 C -0.79559 0.13859 -0.79764 0.13838 -0.79969 0.13733 C -0.81402 0.13019 -0.79669 0.13565 -0.81323 0.13124 C -0.81528 0.12935 -0.81717 0.12683 -0.81921 0.12515 C -0.82158 0.12347 -0.82772 0.12221 -0.82992 0.12116 C -0.83197 0.12011 -0.83386 0.11843 -0.83591 0.11717 C -0.83843 0.1157 -0.84095 0.11465 -0.84347 0.11318 C -0.84551 0.11192 -0.84756 0.11067 -0.84945 0.1092 C -0.8526 0.10668 -0.85858 0.10101 -0.85858 0.10101 C -0.86772 0.08274 -0.86299 0.09324 -0.87213 0.06888 C -0.87418 0.06342 -0.87575 0.05775 -0.87827 0.05271 C -0.89166 0.02583 -0.87229 0.06552 -0.88284 0.04053 C -0.88457 0.03633 -0.88772 0.03297 -0.88882 0.02856 C -0.89418 0.00693 -0.88851 0.02394 -0.89638 0.01029 C -0.90221 0.00042 -0.9 -0.00126 -0.90693 -0.00588 C -0.90835 -0.00672 -0.90992 -0.00714 -0.9115 -0.00777 C -0.91858 -0.00714 -0.92583 -0.00798 -0.9326 -0.00588 C -0.93764 -0.0042 -0.93937 0.00882 -0.94016 0.01239 C -0.94236 0.021 -0.94299 0.0231 -0.94473 0.03444 C -0.9452 0.0378 -0.94599 0.04116 -0.9463 0.04452 C -0.94646 0.04788 -0.9463 0.05124 -0.9463 0.0546 L -0.93874 0.0546 L -0.94331 0.0546 " pathEditMode="relative" ptsTypes="AAAAAAAAAAAAAAAAAAAAAAAAAAAAAAAAAAAAAAAAAAAAAAAAAAAAAAA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29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文鼎特圓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2019-11-04T06:12:23Z</dcterms:modified>
  <dc:language>zh-TW</dc:language>
</cp:coreProperties>
</file>