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35280" y="213360"/>
            <a:ext cx="5120640" cy="248412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 flipH="1">
            <a:off x="654840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66800" y="1005840"/>
            <a:ext cx="2666760" cy="1478280"/>
          </a:xfrm>
          <a:prstGeom prst="wedgeRoundRectCallout">
            <a:avLst>
              <a:gd name="adj1" fmla="val 4605"/>
              <a:gd name="adj2" fmla="val 7469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751320" y="1219200"/>
            <a:ext cx="2545080" cy="1383960"/>
          </a:xfrm>
          <a:prstGeom prst="wedgeRoundRectCallout">
            <a:avLst>
              <a:gd name="adj1" fmla="val 9548"/>
              <a:gd name="adj2" fmla="val 7809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一心二用</a:t>
            </a:r>
          </a:p>
        </p:txBody>
      </p:sp>
      <p:sp>
        <p:nvSpPr>
          <p:cNvPr id="10" name="圓角矩形圖說文字 9"/>
          <p:cNvSpPr/>
          <p:nvPr/>
        </p:nvSpPr>
        <p:spPr>
          <a:xfrm>
            <a:off x="4099560" y="1219200"/>
            <a:ext cx="2449200" cy="1383960"/>
          </a:xfrm>
          <a:prstGeom prst="wedgeRoundRectCallout">
            <a:avLst>
              <a:gd name="adj1" fmla="val 1748"/>
              <a:gd name="adj2" fmla="val 79847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一鼓作氣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975360" y="106680"/>
            <a:ext cx="3855720" cy="2225280"/>
          </a:xfrm>
          <a:prstGeom prst="wedgeEllipseCallout">
            <a:avLst>
              <a:gd name="adj1" fmla="val 12500"/>
              <a:gd name="adj2" fmla="val 5976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00800" y="670560"/>
            <a:ext cx="3459480" cy="1661400"/>
          </a:xfrm>
          <a:prstGeom prst="cloudCallout">
            <a:avLst>
              <a:gd name="adj1" fmla="val -24426"/>
              <a:gd name="adj2" fmla="val 8295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我想想</a:t>
            </a:r>
            <a:r>
              <a:rPr lang="en-US" altLang="zh-TW" sz="4400" dirty="0"/>
              <a:t>...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31145" y="3361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990600" y="2448000"/>
            <a:ext cx="3786660" cy="489114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486400" y="2448000"/>
            <a:ext cx="3596640" cy="48911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842760" y="717180"/>
            <a:ext cx="2666760" cy="1478280"/>
          </a:xfrm>
          <a:prstGeom prst="wedgeRoundRectCallout">
            <a:avLst>
              <a:gd name="adj1" fmla="val 4605"/>
              <a:gd name="adj2" fmla="val 7469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2362E-6 3.40193E-7 L 1.02362E-6 3.40193E-7 L -0.0137 0.0042 C -0.01575 0.00483 -0.01764 0.00567 -0.01969 0.00609 C -0.0367 0.00924 -0.04331 0.00903 -0.05748 0.01218 C -0.06457 0.01365 -0.07008 0.01596 -0.07717 0.01827 C -0.07922 0.0189 -0.08111 0.02016 -0.08331 0.02016 L -0.13465 0.02226 L -0.15276 0.02436 C -0.16189 0.02499 -0.17087 0.02562 -0.18 0.02625 L -0.20111 0.02835 C -0.20614 0.02961 -0.21118 0.03171 -0.21622 0.03234 C -0.24945 0.03612 -0.22237 0.03234 -0.24347 0.03633 C -0.24756 0.03717 -0.2515 0.03759 -0.25559 0.03843 C -0.26063 0.03948 -0.26552 0.04179 -0.27071 0.04242 C -0.27622 0.04305 -0.28174 0.04368 -0.2874 0.04452 C -0.2904 0.04494 -0.29339 0.04578 -0.29638 0.04641 C -0.2989 0.04704 -0.30142 0.04809 -0.30394 0.04851 C -0.31055 0.04935 -0.31701 0.04977 -0.32363 0.0504 C -0.32961 0.05187 -0.33575 0.05292 -0.34174 0.0546 C -0.34426 0.05523 -0.34677 0.05607 -0.34929 0.05649 C -0.39748 0.06363 -0.34898 0.05481 -0.37953 0.06048 C -0.41292 0.06027 -0.52599 0.0672 -0.59418 0.05649 C -0.5978 0.05607 -0.60126 0.05523 -0.60489 0.0546 C -0.60914 0.05271 -0.61071 0.05166 -0.61544 0.0504 C -0.61843 0.04977 -0.62142 0.04914 -0.62441 0.04851 C -0.63748 0.03696 -0.62095 0.05082 -0.63355 0.04242 C -0.63701 0.04011 -0.64016 0.03612 -0.64268 0.03234 C -0.64378 0.03045 -0.64457 0.02835 -0.64567 0.02625 C -0.64614 0.02289 -0.64662 0.01953 -0.64709 0.01617 C -0.64756 0.01344 -0.64866 0.01092 -0.64866 0.00819 C -0.64866 -0.03444 -0.64866 -0.0042 -0.64567 -0.02205 C -0.64504 -0.02604 -0.6452 -0.03045 -0.6441 -0.03423 C -0.6367 -0.0609 -0.63937 -0.04683 -0.63355 -0.06048 C -0.63244 -0.063 -0.63181 -0.06615 -0.63055 -0.06846 C -0.62929 -0.07077 -0.62756 -0.07266 -0.62599 -0.07455 C -0.62189 -0.07917 -0.60929 -0.0924 -0.60331 -0.09681 C -0.60095 -0.09849 -0.59827 -0.09933 -0.59575 -0.1008 C -0.58914 -0.10017 -0.58268 -0.09975 -0.57607 -0.0987 C -0.57449 -0.09849 -0.57307 -0.09723 -0.5715 -0.09681 C -0.56803 -0.09576 -0.56457 -0.09534 -0.56095 -0.09471 C -0.55953 -0.09408 -0.55796 -0.09324 -0.55638 -0.09261 C -0.54977 -0.09009 -0.54977 -0.09135 -0.54284 -0.08673 C -0.53118 -0.07875 -0.5452 -0.08568 -0.5337 -0.08064 C -0.53087 -0.0777 -0.52063 -0.06867 -0.51717 -0.06237 C -0.50772 -0.04557 -0.51575 -0.0588 -0.51103 -0.04641 C -0.51024 -0.0441 -0.50882 -0.04242 -0.50803 -0.04032 C -0.50693 -0.03738 -0.50441 -0.02814 -0.50347 -0.02415 C -0.503 -0.02142 -0.50268 -0.01869 -0.50205 -0.01596 C -0.50111 -0.0126 -0.49985 -0.00945 -0.49906 -0.00588 C -0.49827 -0.00336 -0.49811 -0.00063 -0.49748 0.0021 C -0.49654 0.00546 -0.49544 0.00882 -0.49449 0.01218 C -0.49386 0.01407 -0.49339 0.01617 -0.49292 0.01827 C -0.49244 0.02688 -0.49229 0.0357 -0.4915 0.04452 C -0.49118 0.04662 -0.48992 0.0483 -0.48992 0.0504 C -0.48992 0.07476 -0.49008 0.09891 -0.4915 0.12305 C -0.4915 0.12557 -0.4937 0.12704 -0.49449 0.12914 C -0.49512 0.13103 -0.49512 0.13334 -0.49591 0.13523 C -0.5 0.1451 -0.50252 0.14951 -0.50961 0.15539 C -0.51087 0.15644 -0.5126 0.15644 -0.51418 0.15728 C -0.51717 0.15917 -0.52016 0.16169 -0.52315 0.16337 C -0.52866 0.16673 -0.52851 0.16484 -0.53528 0.16736 C -0.5378 0.16841 -0.54016 0.17072 -0.54284 0.17156 C -0.54882 0.17345 -0.55496 0.17387 -0.56095 0.17555 C -0.56347 0.17618 -0.56599 0.17681 -0.56851 0.17744 C -0.57055 0.17807 -0.5726 0.17912 -0.57465 0.17954 C -0.58063 0.18101 -0.58693 0.18101 -0.59276 0.18353 C -0.59418 0.18416 -0.59575 0.18542 -0.59733 0.18563 C -0.60331 0.18668 -0.60929 0.18689 -0.61544 0.18773 L -0.67591 0.18353 C -0.67748 0.18353 -0.6789 0.18206 -0.68048 0.18164 C -0.68646 0.17933 -0.69276 0.17828 -0.69859 0.17555 C -0.71953 0.16526 -0.70945 0.16925 -0.72882 0.16337 C -0.73181 0.16148 -0.73481 0.15917 -0.7378 0.15728 C -0.74772 0.15182 -0.74788 0.15203 -0.75607 0.1493 C -0.75859 0.1472 -0.76111 0.14552 -0.76363 0.14321 C -0.76567 0.14132 -0.7674 0.13901 -0.76961 0.13712 C -0.7715 0.13565 -0.77386 0.13502 -0.77559 0.13313 C -0.78 0.1283 -0.78725 0.11843 -0.79071 0.11108 C -0.79197 0.10835 -0.7926 0.10541 -0.79386 0.1029 C -0.80347 0.08211 -0.79307 0.11276 -0.8074 0.07476 C -0.80835 0.07203 -0.80961 0.0693 -0.8104 0.06657 C -0.81103 0.06468 -0.81118 0.06258 -0.81197 0.06048 C -0.81796 0.04431 -0.81213 0.06846 -0.81796 0.04242 C -0.81859 0.03969 -0.8189 0.03696 -0.81953 0.03444 C -0.82048 0.03024 -0.82252 0.02226 -0.82252 0.02226 C -0.823 0.01554 -0.82347 0.00882 -0.8241 0.0021 C -0.82441 -0.00273 -0.82552 -0.00735 -0.82552 -0.01197 C -0.82552 -0.02814 -0.82489 -0.04431 -0.8241 -0.06048 C -0.82331 -0.07539 -0.82252 -0.07308 -0.81953 -0.08673 C -0.8189 -0.08925 -0.81874 -0.09219 -0.81796 -0.09471 C -0.81717 -0.09744 -0.81575 -0.09996 -0.81496 -0.10269 C -0.81418 -0.10542 -0.81418 -0.10815 -0.81339 -0.11088 C -0.8115 -0.11802 -0.8074 -0.12495 -0.80441 -0.13104 C -0.80142 -0.13713 -0.80189 -0.13776 -0.79685 -0.14112 C -0.79544 -0.14196 -0.79386 -0.14238 -0.79229 -0.14301 C -0.78426 -0.14238 -0.77607 -0.14259 -0.76803 -0.14112 C -0.76489 -0.14049 -0.75906 -0.13713 -0.75906 -0.13713 C -0.74772 -0.12201 -0.76158 -0.14112 -0.74992 -0.12285 C -0.74426 -0.11403 -0.74599 -0.1197 -0.74095 -0.10878 C -0.73748 -0.10185 -0.73827 -0.10164 -0.73638 -0.09471 C -0.73544 -0.09135 -0.73449 -0.08799 -0.73339 -0.08463 C -0.73244 -0.0819 -0.73118 -0.07938 -0.73024 -0.07665 C -0.72961 -0.07455 -0.72945 -0.07245 -0.72882 -0.07056 C -0.72788 -0.06783 -0.72662 -0.06531 -0.72583 -0.06237 C -0.72457 -0.05859 -0.7241 -0.05418 -0.72268 -0.0504 C -0.72126 -0.04641 -0.71953 -0.04242 -0.71827 -0.03822 C -0.71748 -0.0357 -0.71733 -0.03276 -0.7167 -0.03024 C -0.71071 -0.00336 -0.7167 -0.03024 -0.71071 -0.01008 C -0.7052 0.00798 -0.7104 -0.00357 -0.70457 0.00819 C -0.7 0.06237 -0.70048 0.04263 -0.70315 0.11507 C -0.70315 0.11612 -0.70504 0.1325 -0.70614 0.13523 C -0.70756 0.13901 -0.71433 0.1493 -0.7167 0.1514 C -0.7189 0.15329 -0.72189 0.15371 -0.72426 0.15539 C -0.72583 0.15644 -0.72709 0.15854 -0.72882 0.15938 C -0.73071 0.16043 -0.73292 0.16043 -0.73481 0.16148 C -0.75575 0.17303 -0.73937 0.16694 -0.75292 0.17156 C -0.76252 0.17072 -0.77213 0.17072 -0.78174 0.16946 C -0.78331 0.16925 -0.78473 0.16799 -0.7863 0.16736 C -0.78929 0.16652 -0.79229 0.16631 -0.79528 0.16547 C -0.80284 0.16358 -0.81055 0.1619 -0.81796 0.15938 C -0.82 0.15875 -0.82205 0.15833 -0.8241 0.15728 C -0.82662 0.15623 -0.82898 0.15455 -0.83166 0.15329 C -0.83307 0.15266 -0.83465 0.15224 -0.83607 0.1514 C -0.83827 0.15014 -0.84016 0.14846 -0.84221 0.1472 C -0.84363 0.14636 -0.84536 0.14615 -0.84677 0.14531 C -0.85465 0.13985 -0.84803 0.14258 -0.85575 0.13523 C -0.85764 0.13334 -0.86 0.13292 -0.86189 0.13124 C -0.86363 0.12956 -0.86457 0.12662 -0.8663 0.12515 C -0.8737 0.11864 -0.88284 0.11528 -0.88898 0.10688 C -0.89055 0.10499 -0.89181 0.10269 -0.89355 0.10101 C -0.89591 0.09849 -0.89859 0.09702 -0.90111 0.09492 C -0.90662 0.0903 -0.91638 0.08043 -0.91922 0.07665 C -0.93055 0.06174 -0.91622 0.08022 -0.92992 0.06468 C -0.9315 0.06279 -0.93276 0.06027 -0.93433 0.05859 C -0.94142 0.05124 -0.94473 0.05082 -0.95103 0.04242 C -0.95229 0.04074 -0.95292 0.03822 -0.95402 0.03633 C -0.95544 0.03423 -0.95717 0.03255 -0.95859 0.03024 C -0.95969 0.02856 -0.96032 0.02604 -0.96158 0.02436 C -0.96284 0.02247 -0.96473 0.02184 -0.96614 0.02016 L -0.97969 0.0021 L -0.98426 -0.00399 L -0.98882 -0.01008 C -0.98929 -0.01197 -0.98961 -0.01428 -0.9904 -0.01596 C -0.99213 -0.02037 -0.99528 -0.02352 -0.99638 -0.02814 C -0.99685 -0.03024 -0.99717 -0.03234 -0.99796 -0.03423 C -0.99969 -0.03843 -1.00284 -0.04179 -1.00394 -0.04641 C -1.00489 -0.0504 -1.0052 -0.05481 -1.00693 -0.05838 C -1.00803 -0.06048 -1.00914 -0.06237 -1.00992 -0.06447 C -1.01622 -0.08106 -1.00583 -0.05922 -1.01449 -0.07665 C -1.01496 -0.07917 -1.01544 -0.0819 -1.01607 -0.08463 C -1.01701 -0.08862 -1.01811 -0.09261 -1.01906 -0.09681 L -1.02504 -0.12096 C -1.02567 -0.12285 -1.0263 -0.12495 -1.02662 -0.12705 C -1.02709 -0.13041 -1.02693 -0.13398 -1.02819 -0.13713 C -1.02882 -0.13881 -1.02819 -0.13293 -1.02819 -0.13104 L -1.02662 -0.13104 " pathEditMode="relative" ptsTypes="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2019-11-04T06:09:01Z</dcterms:modified>
  <dc:language>zh-TW</dc:language>
</cp:coreProperties>
</file>