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EE8B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333" autoAdjust="0"/>
  </p:normalViewPr>
  <p:slideViewPr>
    <p:cSldViewPr snapToGrid="0">
      <p:cViewPr varScale="1">
        <p:scale>
          <a:sx n="61" d="100"/>
          <a:sy n="61" d="100"/>
        </p:scale>
        <p:origin x="504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BD83E-6554-4195-8BD9-A3276D28FE36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4A589-49A0-476E-A5AB-FC3EEAB301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93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4A589-49A0-476E-A5AB-FC3EEAB301F7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11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4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4240" y="228600"/>
            <a:ext cx="6591480" cy="2346960"/>
          </a:xfrm>
          <a:prstGeom prst="wedgeEllipseCallout">
            <a:avLst>
              <a:gd name="adj1" fmla="val -28925"/>
              <a:gd name="adj2" fmla="val 74265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2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 rot="503898">
            <a:off x="487440" y="1066800"/>
            <a:ext cx="2843280" cy="1234440"/>
          </a:xfrm>
          <a:prstGeom prst="wedgeEllipseCallout">
            <a:avLst>
              <a:gd name="adj1" fmla="val 1154"/>
              <a:gd name="adj2" fmla="val 72573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/>
                </a:solidFill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 rot="20983320">
            <a:off x="3518100" y="1537560"/>
            <a:ext cx="2843280" cy="1234440"/>
          </a:xfrm>
          <a:prstGeom prst="wedgeEllipseCallout">
            <a:avLst>
              <a:gd name="adj1" fmla="val 3235"/>
              <a:gd name="adj2" fmla="val 71796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/>
                </a:solidFill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 rot="175168">
            <a:off x="7142828" y="1564862"/>
            <a:ext cx="2843280" cy="1234440"/>
          </a:xfrm>
          <a:prstGeom prst="wedgeEllipseCallout">
            <a:avLst>
              <a:gd name="adj1" fmla="val -10165"/>
              <a:gd name="adj2" fmla="val 7550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116634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 rot="21170964">
            <a:off x="792414" y="317021"/>
            <a:ext cx="3488209" cy="1738635"/>
          </a:xfrm>
          <a:prstGeom prst="wedgeEllipseCallout">
            <a:avLst>
              <a:gd name="adj1" fmla="val 4785"/>
              <a:gd name="adj2" fmla="val 70837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/>
                </a:solidFill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 rot="744354">
            <a:off x="5685601" y="1283423"/>
            <a:ext cx="3092640" cy="1141255"/>
          </a:xfrm>
          <a:prstGeom prst="cloudCallout">
            <a:avLst>
              <a:gd name="adj1" fmla="val -4611"/>
              <a:gd name="adj2" fmla="val 92551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我想想</a:t>
            </a:r>
            <a:r>
              <a:rPr lang="en-US" altLang="zh-TW" sz="2800" dirty="0">
                <a:solidFill>
                  <a:schemeClr val="tx1"/>
                </a:solidFill>
              </a:rPr>
              <a:t>...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080625" y="1079459"/>
            <a:ext cx="2880000" cy="129492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 rot="653963">
            <a:off x="6388137" y="857602"/>
            <a:ext cx="3488209" cy="1738635"/>
          </a:xfrm>
          <a:prstGeom prst="wedgeEllipseCallout">
            <a:avLst>
              <a:gd name="adj1" fmla="val 4785"/>
              <a:gd name="adj2" fmla="val 70837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1003">
            <a:schemeClr val="dk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18 -0.0399 L -0.18818 -0.03969 L -0.20189 -0.0357 C -0.20393 -0.03528 -0.20582 -0.03381 -0.20787 -0.03381 C -0.22913 -0.03381 -0.25023 -0.03507 -0.27149 -0.0357 C -0.29102 -0.04452 -0.27212 -0.03675 -0.32283 -0.0399 C -0.36409 -0.04242 -0.32503 -0.04074 -0.35464 -0.04389 C -0.36314 -0.04473 -0.37165 -0.04515 -0.38031 -0.04578 C -0.38236 -0.04662 -0.38425 -0.04746 -0.38629 -0.04788 C -0.39527 -0.05019 -0.39921 -0.0504 -0.40897 -0.05187 L -0.4211 -0.05397 C -0.42976 -0.05775 -0.42141 -0.05439 -0.43322 -0.05796 C -0.43732 -0.05922 -0.44126 -0.06069 -0.44535 -0.06195 C -0.44582 -0.06594 -0.44582 -0.07014 -0.44677 -0.07413 C -0.4474 -0.07644 -0.44913 -0.07791 -0.44976 -0.08022 C -0.4507 -0.08337 -0.45086 -0.08694 -0.45133 -0.0903 C -0.45086 -0.10794 -0.45212 -0.12558 -0.44976 -0.14259 C -0.44944 -0.14595 -0.44566 -0.14658 -0.44377 -0.14889 C -0.43842 -0.15477 -0.43984 -0.15582 -0.43322 -0.16086 C -0.43181 -0.16191 -0.43007 -0.1617 -0.42866 -0.16275 C -0.42551 -0.16527 -0.41952 -0.17094 -0.41952 -0.17073 C -0.41354 -0.1701 -0.4074 -0.16989 -0.40141 -0.16884 C -0.39984 -0.16863 -0.39826 -0.168 -0.39685 -0.16674 C -0.39511 -0.16527 -0.39385 -0.16275 -0.39244 -0.16086 C -0.38866 -0.1407 -0.3907 -0.15015 -0.38629 -0.13251 L -0.3833 -0.12054 L -0.38173 -0.11445 C -0.38267 -0.09723 -0.38078 -0.0735 -0.39385 -0.06195 L -0.39842 -0.05796 C -0.39937 -0.05523 -0.39984 -0.05208 -0.40141 -0.04998 C -0.40503 -0.04515 -0.40944 -0.04179 -0.41354 -0.0378 C -0.41559 -0.0357 -0.41748 -0.0336 -0.41952 -0.03171 C -0.4211 -0.03045 -0.42267 -0.02919 -0.42409 -0.02772 C -0.42582 -0.02583 -0.42692 -0.02331 -0.42866 -0.02163 C -0.43181 -0.01869 -0.43921 -0.01554 -0.4422 -0.01365 C -0.46031 -0.00294 -0.43338 -0.01722 -0.45732 -0.00546 C -0.46 -0.00441 -0.46236 -0.00231 -0.46488 -0.00147 C -0.46834 -0.00042 -0.47196 -0.00021 -0.47559 0.00042 C -0.47811 0.00105 -0.48063 0.00189 -0.48314 0.00252 C -0.48614 0.00315 -0.48913 0.00378 -0.49212 0.00462 L -0.56929 0.00252 C -0.57086 0.00252 -0.57228 0.00084 -0.57385 0.00042 C -0.57685 -0.00042 -0.57984 -0.00063 -0.58283 -0.00147 C -0.58692 -0.00273 -0.59102 -0.0042 -0.59496 -0.00546 L -0.6011 -0.00756 C -0.60503 -0.00882 -0.60913 -0.00987 -0.61307 -0.01155 C -0.62078 -0.01491 -0.62141 -0.01554 -0.62818 -0.01764 L -0.64944 -0.02373 C -0.65149 -0.02499 -0.65338 -0.02688 -0.65543 -0.02772 C -0.65937 -0.0294 -0.66755 -0.03171 -0.66755 -0.0315 C -0.67795 -0.04095 -0.67322 -0.03822 -0.6811 -0.04179 C -0.68409 -0.04977 -0.68362 -0.04935 -0.68724 -0.05586 C -0.68866 -0.0588 -0.69055 -0.06111 -0.69181 -0.06405 C -0.69307 -0.0672 -0.69354 -0.07077 -0.6948 -0.07413 C -0.69559 -0.07623 -0.697 -0.07791 -0.69779 -0.08022 C -0.70409 -0.09681 -0.6937 -0.07497 -0.70236 -0.09219 C -0.70614 -0.11802 -0.7011 -0.0903 -0.70692 -0.10857 C -0.70771 -0.11109 -0.70787 -0.11382 -0.70834 -0.11634 C -0.71149 -0.13083 -0.70834 -0.11235 -0.71133 -0.13251 C -0.71023 -0.15141 -0.71118 -0.15162 -0.70834 -0.16485 C -0.70787 -0.16695 -0.70755 -0.16884 -0.70692 -0.17094 C -0.70157 -0.18753 -0.70677 -0.17115 -0.69937 -0.18501 C -0.69795 -0.18753 -0.69795 -0.19089 -0.69622 -0.19299 C -0.69464 -0.19509 -0.69212 -0.1953 -0.69023 -0.19698 C -0.6885 -0.19866 -0.68724 -0.20118 -0.68566 -0.20307 C -0.6833 -0.20601 -0.68078 -0.20895 -0.67811 -0.21147 C -0.67527 -0.21357 -0.67196 -0.21525 -0.66913 -0.21714 C -0.66047 -0.22365 -0.66881 -0.21966 -0.65842 -0.22533 C -0.6537 -0.22806 -0.65212 -0.22743 -0.64645 -0.22932 C -0.64503 -0.22995 -0.6433 -0.23058 -0.64189 -0.23163 C -0.63433 -0.22995 -0.62677 -0.22911 -0.61937 -0.22722 C -0.61716 -0.2268 -0.61496 -0.22659 -0.61307 -0.22533 C -0.61149 -0.22407 -0.61039 -0.22092 -0.60866 -0.21924 C -0.60472 -0.21609 -0.59968 -0.21546 -0.59653 -0.21147 C -0.5907 -0.20349 -0.5937 -0.20664 -0.5874 -0.20118 C -0.58535 -0.19698 -0.5822 -0.19362 -0.58141 -0.189 L -0.57842 -0.17283 C -0.57889 -0.1533 -0.57905 -0.13398 -0.57984 -0.11445 C -0.58031 -0.10311 -0.5811 -0.10479 -0.58283 -0.09618 C -0.58425 -0.08988 -0.58377 -0.08715 -0.5874 -0.08211 C -0.58866 -0.08043 -0.59039 -0.07938 -0.59196 -0.07812 C -0.59543 -0.06405 -0.59338 -0.06888 -0.61007 -0.05397 C -0.6359 -0.03108 -0.60393 -0.06006 -0.62677 -0.0378 C -0.6296 -0.03507 -0.63291 -0.03276 -0.63574 -0.02982 C -0.63748 -0.02793 -0.63858 -0.0252 -0.64031 -0.02373 C -0.64236 -0.02205 -0.64944 -0.0189 -0.65244 -0.01764 C -0.66818 0.00336 -0.6559 -0.01008 -0.70535 -0.01365 C -0.70787 -0.01386 -0.71039 -0.01512 -0.71291 -0.01554 C -0.7159 -0.01638 -0.71905 -0.0168 -0.72204 -0.01764 C -0.72362 -0.01806 -0.72503 -0.01932 -0.72645 -0.01974 C -0.72944 -0.02058 -0.73259 -0.02079 -0.73559 -0.02163 C -0.73716 -0.02205 -0.73858 -0.0231 -0.74015 -0.02373 C -0.7422 -0.02457 -0.74409 -0.02499 -0.74614 -0.02562 C -0.75543 -0.03402 -0.74519 -0.02604 -0.75826 -0.03171 C -0.76047 -0.03276 -0.7622 -0.03465 -0.76425 -0.0357 C -0.76677 -0.03717 -0.76944 -0.03843 -0.77181 -0.0399 C -0.77401 -0.04116 -0.7759 -0.04284 -0.77795 -0.04389 C -0.78094 -0.04536 -0.78409 -0.04599 -0.78692 -0.04788 C -0.79433 -0.05292 -0.80141 -0.05712 -0.80818 -0.06405 C -0.8159 -0.07182 -0.81181 -0.0693 -0.82031 -0.07203 L -0.83385 -0.0861 C -0.8359 -0.0882 -0.83779 -0.0903 -0.84 -0.09219 L -0.84456 -0.09618 L -0.85354 -0.11445 C -0.85448 -0.11634 -0.85543 -0.11865 -0.85669 -0.12054 L -0.8611 -0.12873 C -0.86173 -0.13062 -0.86204 -0.13272 -0.86267 -0.13461 C -0.86346 -0.13692 -0.86503 -0.13839 -0.86566 -0.1407 C -0.86708 -0.14574 -0.86866 -0.15666 -0.86866 -0.15645 C -0.86818 -0.16611 -0.8685 -0.17577 -0.86708 -0.18501 C -0.86677 -0.18732 -0.86519 -0.189 -0.86409 -0.1911 C -0.85685 -0.20391 -0.86078 -0.19824 -0.85354 -0.20517 C -0.85149 -0.20706 -0.8496 -0.20937 -0.84755 -0.21147 C -0.84362 -0.21462 -0.83259 -0.22407 -0.82629 -0.22722 C -0.82488 -0.22806 -0.8233 -0.22869 -0.82173 -0.22932 C -0.81779 -0.22869 -0.8137 -0.22848 -0.8096 -0.22722 C -0.80755 -0.2268 -0.80566 -0.22596 -0.80362 -0.22533 C -0.8011 -0.2247 -0.79858 -0.22407 -0.79606 -0.22344 L -0.78692 -0.21525 C -0.78551 -0.21399 -0.78425 -0.2121 -0.78252 -0.21147 L -0.77795 -0.20916 C -0.77685 -0.20643 -0.77606 -0.2037 -0.77496 -0.20118 C -0.77401 -0.19908 -0.77275 -0.19719 -0.77181 -0.19509 C -0.7707 -0.19194 -0.76944 -0.18396 -0.76881 -0.18102 C -0.76834 -0.17892 -0.76787 -0.17682 -0.7674 -0.17493 C -0.76787 -0.16338 -0.76771 -0.15204 -0.76881 -0.1407 C -0.76929 -0.13713 -0.7707 -0.13377 -0.77181 -0.13062 C -0.77307 -0.12747 -0.77826 -0.11865 -0.77937 -0.11634 C -0.7811 -0.11361 -0.78519 -0.10437 -0.78692 -0.10227 C -0.78818 -0.10101 -0.79007 -0.10122 -0.79149 -0.10038 C -0.80252 -0.09303 -0.78881 -0.09933 -0.80204 -0.09219 C -0.80503 -0.09072 -0.80818 -0.08946 -0.81118 -0.0882 L -0.81574 -0.0861 C -0.81716 -0.08547 -0.81874 -0.08463 -0.82031 -0.08421 C -0.82566 -0.08232 -0.82818 -0.08148 -0.83385 -0.08022 C -0.84015 -0.07875 -0.85039 -0.07707 -0.85669 -0.07602 C -0.86803 -0.08064 -0.8759 -0.08316 -0.88677 -0.0903 C -0.89748 -0.09723 -0.90787 -0.105 -0.91858 -0.11235 C -0.92267 -0.1155 -0.92834 -0.11823 -0.93212 -0.12243 C -0.93385 -0.12432 -0.93511 -0.12684 -0.93669 -0.12873 C -0.93858 -0.13083 -0.94078 -0.13251 -0.94267 -0.13461 C -0.94582 -0.13818 -0.94866 -0.14196 -0.95181 -0.14469 C -0.95874 -0.15099 -0.96708 -0.15519 -0.97291 -0.16275 C -0.97496 -0.16548 -0.97669 -0.16863 -0.97905 -0.17094 C -0.98078 -0.17262 -0.9833 -0.17325 -0.98503 -0.17493 C -0.997 -0.18627 -0.98173 -0.17535 -0.99417 -0.189 C -0.99543 -0.19047 -0.99716 -0.19026 -0.99874 -0.1911 C -0.99968 -0.19362 -1.00031 -0.19677 -1.00173 -0.19908 C -1.00283 -0.20097 -1.00503 -0.20139 -1.00645 -0.20307 C -1.00913 -0.20685 -1.01149 -0.21105 -1.01385 -0.21525 C -1.01574 -0.2184 -1.01653 -0.22218 -1.01842 -0.22533 C -1.02236 -0.23226 -1.02661 -0.23856 -1.03039 -0.24549 C -1.03196 -0.24822 -1.03322 -0.25116 -1.03496 -0.25347 C -1.04881 -0.27216 -1.03291 -0.2457 -1.04708 -0.26754 C -1.05228 -0.27573 -1.04834 -0.27111 -1.05165 -0.27972 C -1.05244 -0.28182 -1.05385 -0.28371 -1.05464 -0.2856 C -1.05527 -0.28749 -1.05511 -0.29001 -1.05606 -0.29169 C -1.05811 -0.29484 -1.06456 -0.29778 -1.06677 -0.29967 C -1.06866 -0.30135 -1.06944 -0.30408 -1.07133 -0.30576 C -1.07259 -0.30702 -1.07433 -0.30681 -1.07574 -0.30786 C -1.09133 -0.31941 -1.07905 -0.31332 -1.08944 -0.31794 C -1.09842 -0.3171 -1.10755 -0.31689 -1.11653 -0.31584 C -1.11826 -0.31563 -1.11952 -0.31416 -1.1211 -0.31374 C -1.12456 -0.3129 -1.12818 -0.31248 -1.13165 -0.31185 C -1.1337 -0.31038 -1.13574 -0.30933 -1.13779 -0.30786 C -1.13937 -0.3066 -1.14063 -0.30471 -1.14236 -0.30366 C -1.1433 -0.30324 -1.14425 -0.30366 -1.14535 -0.30366 L -1.14677 -0.29568 " pathEditMode="relative" rAng="0" ptsTypes="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37" y="-1167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2019-11-04T06:12:09Z</dcterms:modified>
  <dc:language>zh-TW</dc:language>
</cp:coreProperties>
</file>