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365068" y="548641"/>
            <a:ext cx="3820887" cy="2233749"/>
          </a:xfrm>
          <a:prstGeom prst="cloudCallout">
            <a:avLst>
              <a:gd name="adj1" fmla="val -35548"/>
              <a:gd name="adj2" fmla="val 5966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</a:t>
            </a:r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成語嗎？</a:t>
            </a:r>
            <a:endParaRPr lang="en-US" altLang="zh-TW" sz="28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55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73423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雲朵形圖說文字 5"/>
          <p:cNvSpPr/>
          <p:nvPr/>
        </p:nvSpPr>
        <p:spPr>
          <a:xfrm>
            <a:off x="1537970" y="538251"/>
            <a:ext cx="2563767" cy="2233749"/>
          </a:xfrm>
          <a:prstGeom prst="cloudCallout">
            <a:avLst>
              <a:gd name="adj1" fmla="val -35548"/>
              <a:gd name="adj2" fmla="val 5966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8" name="雲朵形圖說文字 7"/>
          <p:cNvSpPr/>
          <p:nvPr/>
        </p:nvSpPr>
        <p:spPr>
          <a:xfrm>
            <a:off x="4330337" y="431075"/>
            <a:ext cx="2619103" cy="2233749"/>
          </a:xfrm>
          <a:prstGeom prst="cloudCallout">
            <a:avLst>
              <a:gd name="adj1" fmla="val -11109"/>
              <a:gd name="adj2" fmla="val 7604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  <a:endParaRPr lang="zh-TW" altLang="en-US" sz="2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0" name="雲朵形圖說文字 9"/>
          <p:cNvSpPr/>
          <p:nvPr/>
        </p:nvSpPr>
        <p:spPr>
          <a:xfrm>
            <a:off x="7178040" y="269966"/>
            <a:ext cx="2619103" cy="2233749"/>
          </a:xfrm>
          <a:prstGeom prst="cloudCallout">
            <a:avLst>
              <a:gd name="adj1" fmla="val 13330"/>
              <a:gd name="adj2" fmla="val 783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  <a:endParaRPr lang="zh-TW" altLang="en-US" sz="2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90126" y="2795811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038497" y="2292146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1794394" y="0"/>
            <a:ext cx="3404624" cy="2233749"/>
          </a:xfrm>
          <a:prstGeom prst="cloudCallout">
            <a:avLst>
              <a:gd name="adj1" fmla="val -35548"/>
              <a:gd name="adj2" fmla="val 5966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904840" y="167640"/>
            <a:ext cx="2795024" cy="2233749"/>
          </a:xfrm>
          <a:prstGeom prst="cloudCallout">
            <a:avLst>
              <a:gd name="adj1" fmla="val -35548"/>
              <a:gd name="adj2" fmla="val 5966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1000092" y="6808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587140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379457" y="0"/>
            <a:ext cx="2986612" cy="2233749"/>
          </a:xfrm>
          <a:prstGeom prst="cloudCallout">
            <a:avLst>
              <a:gd name="adj1" fmla="val -35548"/>
              <a:gd name="adj2" fmla="val 5966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8583E-6 3.60773E-6 L -3.38583E-6 0.00021 C -0.01433 0.00063 -0.02882 0.00084 -0.04315 0.00189 C -0.04472 0.0021 -0.04598 0.00378 -0.04771 0.00399 C -0.05228 0.00504 -0.05685 0.00504 -0.06157 0.00609 C -0.06677 0.00714 -0.07685 0.01008 -0.07685 0.01029 C -0.08819 0.00945 -0.09952 0.00924 -0.11055 0.00819 C -0.11228 0.00798 -0.11385 0.00714 -0.11543 0.00609 C -0.11685 0.00504 -0.11811 0.00252 -0.12 0.00189 C -0.12582 -0.00021 -0.13826 -0.0021 -0.13826 -0.00189 C -0.19322 -0.00042 -0.2011 0.00147 -0.25212 -0.0021 C -0.2559 -0.00231 -0.26189 -0.00399 -0.26582 -0.0063 C -0.26803 -0.00735 -0.26992 -0.00924 -0.27197 -0.01029 C -0.27511 -0.01197 -0.27826 -0.01302 -0.28126 -0.01449 L -0.29055 -0.01848 L -0.29511 -0.02058 C -0.30393 -0.03234 -0.2948 -0.02247 -0.30897 -0.02877 C -0.31071 -0.02961 -0.31197 -0.03171 -0.31354 -0.03297 C -0.32094 -0.0378 -0.32204 -0.03717 -0.33039 -0.03906 C -0.33842 -0.04326 -0.33889 -0.04368 -0.3474 -0.04725 C -0.35212 -0.04914 -0.36252 -0.05271 -0.3674 -0.05544 C -0.39433 -0.07098 -0.36929 -0.05943 -0.38582 -0.06573 C -0.3874 -0.06636 -0.38882 -0.06762 -0.39039 -0.06783 C -0.39905 -0.06888 -0.40787 -0.06909 -0.41653 -0.06972 C -0.42787 -0.06846 -0.43307 -0.06888 -0.44267 -0.06573 C -0.45023 -0.06321 -0.44834 -0.06069 -0.45968 -0.05964 C -0.4822 -0.05712 -0.47197 -0.05859 -0.49039 -0.05544 C -0.5063 -0.05607 -0.5222 -0.05628 -0.53795 -0.05754 C -0.53968 -0.05754 -0.5411 -0.05901 -0.54267 -0.05964 C -0.54519 -0.06048 -0.54771 -0.06069 -0.55023 -0.06153 C -0.5611 -0.0651 -0.54787 -0.06195 -0.5611 -0.06783 C -0.56362 -0.06888 -0.56614 -0.06909 -0.56882 -0.06972 C -0.57417 -0.0735 -0.57417 -0.07392 -0.57952 -0.07602 C -0.58157 -0.07665 -0.58362 -0.07707 -0.58567 -0.07791 C -0.58787 -0.07917 -0.58976 -0.08085 -0.59181 -0.08211 C -0.59338 -0.08295 -0.59496 -0.08337 -0.59637 -0.08421 C -0.59858 -0.08526 -0.60047 -0.08736 -0.60252 -0.0882 C -0.60504 -0.08925 -0.60771 -0.08946 -0.61023 -0.0903 C -0.61181 -0.09093 -0.61338 -0.09177 -0.61496 -0.0924 C -0.61748 -0.09324 -0.62 -0.09345 -0.62252 -0.0945 C -0.62567 -0.09555 -0.6285 -0.09828 -0.63181 -0.09849 C -0.63952 -0.09912 -0.64708 -0.10017 -0.6548 -0.10059 C -0.67023 -0.10143 -0.68567 -0.10185 -0.70094 -0.10269 L -0.7348 -0.10458 C -0.73685 -0.10542 -0.73889 -0.10584 -0.74094 -0.10668 C -0.74252 -0.10731 -0.74393 -0.10836 -0.74551 -0.10878 C -0.74866 -0.10962 -0.75181 -0.11004 -0.7548 -0.11088 C -0.75685 -0.1113 -0.75889 -0.11256 -0.76094 -0.11277 C -0.76708 -0.11382 -0.77322 -0.11424 -0.77937 -0.11487 L -0.85464 -0.11277 C -0.9148 -0.11004 -0.81464 -0.11088 -0.88078 -0.11088 L -0.88693 -0.11487 L -0.88693 -0.11466 L -0.88236 -0.12096 L -0.82236 -0.11277 " pathEditMode="relative" rAng="0" ptsTypes="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46" y="-554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2019-11-04T06:08:59Z</dcterms:modified>
  <dc:language>zh-TW</dc:language>
</cp:coreProperties>
</file>