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image" Target="../media/image11.pn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174240" y="0"/>
            <a:ext cx="6425100" cy="2606040"/>
          </a:xfrm>
          <a:prstGeom prst="cloudCallout">
            <a:avLst>
              <a:gd name="adj1" fmla="val -31444"/>
              <a:gd name="adj2" fmla="val 797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5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6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7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937080" y="502920"/>
            <a:ext cx="2644920" cy="1996440"/>
          </a:xfrm>
          <a:prstGeom prst="wedgeEllipseCallout">
            <a:avLst>
              <a:gd name="adj1" fmla="val -21296"/>
              <a:gd name="adj2" fmla="val 57919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橢圓形圖說文字 9"/>
          <p:cNvSpPr/>
          <p:nvPr/>
        </p:nvSpPr>
        <p:spPr>
          <a:xfrm>
            <a:off x="3643560" y="851760"/>
            <a:ext cx="2644920" cy="1996440"/>
          </a:xfrm>
          <a:prstGeom prst="wedgeEllipseCallout">
            <a:avLst>
              <a:gd name="adj1" fmla="val -21296"/>
              <a:gd name="adj2" fmla="val 57919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11" name="橢圓形圖說文字 10"/>
          <p:cNvSpPr/>
          <p:nvPr/>
        </p:nvSpPr>
        <p:spPr>
          <a:xfrm>
            <a:off x="7094040" y="844140"/>
            <a:ext cx="2644920" cy="1996440"/>
          </a:xfrm>
          <a:prstGeom prst="wedgeEllipseCallout">
            <a:avLst>
              <a:gd name="adj1" fmla="val -21296"/>
              <a:gd name="adj2" fmla="val 57919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4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417320" y="0"/>
            <a:ext cx="4267200" cy="2270760"/>
          </a:xfrm>
          <a:prstGeom prst="wedgeEllipseCallout">
            <a:avLst>
              <a:gd name="adj1" fmla="val -9883"/>
              <a:gd name="adj2" fmla="val 80288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6" name="雲朵形圖說文字 5"/>
          <p:cNvSpPr/>
          <p:nvPr/>
        </p:nvSpPr>
        <p:spPr>
          <a:xfrm>
            <a:off x="6063865" y="776880"/>
            <a:ext cx="4016760" cy="1493880"/>
          </a:xfrm>
          <a:prstGeom prst="cloudCallout">
            <a:avLst>
              <a:gd name="adj1" fmla="val -31444"/>
              <a:gd name="adj2" fmla="val 7972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273440" y="91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329835"/>
            <a:ext cx="4095121" cy="5229840"/>
          </a:xfrm>
          <a:prstGeom prst="rect">
            <a:avLst/>
          </a:prstGeom>
          <a:ln>
            <a:noFill/>
          </a:ln>
        </p:spPr>
      </p:pic>
      <p:sp>
        <p:nvSpPr>
          <p:cNvPr id="6" name="橢圓形圖說文字 5"/>
          <p:cNvSpPr/>
          <p:nvPr/>
        </p:nvSpPr>
        <p:spPr>
          <a:xfrm>
            <a:off x="4824000" y="1386840"/>
            <a:ext cx="5051519" cy="1061160"/>
          </a:xfrm>
          <a:prstGeom prst="wedgeEllipseCallout">
            <a:avLst>
              <a:gd name="adj1" fmla="val 26311"/>
              <a:gd name="adj2" fmla="val 6347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256520" y="1587180"/>
            <a:ext cx="289692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465 0.00273 L -0.17465 0.00273 C -0.21008 0.00567 -0.18961 0.00273 -0.20945 0.00693 C -0.21874 0.00882 -0.21858 0.00798 -0.22614 0.01092 C -0.22772 0.01134 -0.22929 0.01197 -0.23071 0.01281 C -0.23228 0.01386 -0.2337 0.01554 -0.23528 0.01701 C -0.23622 0.0189 -0.23701 0.02121 -0.23827 0.02289 C -0.24032 0.02583 -0.24646 0.0294 -0.24882 0.03108 C -0.25087 0.03507 -0.2537 0.03843 -0.2548 0.04305 C -0.25543 0.04515 -0.25543 0.04746 -0.25638 0.04914 C -0.25748 0.05145 -0.25953 0.05292 -0.26095 0.05523 C -0.27685 0.08253 -0.25953 0.05796 -0.2715 0.0714 C -0.27906 0.0798 -0.2726 0.07581 -0.28063 0.07938 C -0.28441 0.08463 -0.28882 0.09114 -0.29417 0.09345 C -0.29575 0.09429 -0.29732 0.0945 -0.29874 0.09555 C -0.30063 0.09681 -0.30835 0.10458 -0.30929 0.10563 C -0.31087 0.10752 -0.31213 0.10983 -0.31386 0.11172 C -0.31528 0.11319 -0.31701 0.11424 -0.31843 0.11571 C -0.32 0.1176 -0.32126 0.11991 -0.32283 0.1218 C -0.3274 0.12684 -0.32819 0.12558 -0.33354 0.12978 C -0.33654 0.1323 -0.33937 0.13566 -0.34252 0.13797 C -0.34457 0.13923 -0.34661 0.14028 -0.34866 0.14196 C -0.35165 0.14448 -0.35417 0.14847 -0.35764 0.14994 C -0.36835 0.15476 -0.35512 0.14847 -0.36819 0.15602 C -0.37732 0.16106 -0.37087 0.15371 -0.38488 0.1661 C -0.38646 0.16736 -0.38803 0.16862 -0.38945 0.17009 C -0.39102 0.17198 -0.39228 0.1745 -0.39402 0.17618 C -0.39575 0.17786 -0.39811 0.1787 -0.4 0.18017 C -0.4074 0.18584 -0.40189 0.18311 -0.41055 0.19025 C -0.41244 0.19193 -0.41465 0.19277 -0.41669 0.19424 C -0.41969 0.19676 -0.42268 0.1997 -0.42567 0.20243 C -0.42724 0.20369 -0.4285 0.20558 -0.43024 0.20642 C -0.44158 0.21146 -0.42756 0.20474 -0.43937 0.21251 C -0.44079 0.21335 -0.44236 0.21356 -0.44394 0.2144 C -0.4526 0.22028 -0.44378 0.21734 -0.45449 0.22259 C -0.46472 0.22763 -0.45654 0.22175 -0.46504 0.22658 C -0.46709 0.22784 -0.46898 0.22952 -0.47102 0.23057 C -0.47465 0.23267 -0.4778 0.2333 -0.48173 0.23456 C -0.48315 0.23519 -0.48472 0.23603 -0.48614 0.23666 C -0.48819 0.2375 -0.49024 0.23792 -0.49228 0.23876 C -0.49528 0.23981 -0.49827 0.24128 -0.50126 0.24275 C -0.50283 0.24338 -0.50425 0.24443 -0.50583 0.24464 L -0.51638 0.24674 C -0.51795 0.24737 -0.51937 0.24821 -0.52095 0.24884 C -0.52866 0.25136 -0.5337 0.25157 -0.5422 0.25283 C -0.54614 0.25409 -0.55008 0.25598 -0.55417 0.25682 C -0.55732 0.25745 -0.56032 0.25787 -0.56331 0.25892 C -0.56488 0.25934 -0.5663 0.26039 -0.56787 0.26081 C -0.57071 0.26186 -0.57827 0.26333 -0.58142 0.2648 C -0.58866 0.26858 -0.58598 0.26984 -0.59354 0.27089 C -0.6 0.27194 -0.60661 0.27215 -0.61323 0.27299 C -0.61732 0.27341 -0.62126 0.27425 -0.62535 0.27509 C -0.63543 0.27446 -0.66866 0.27467 -0.68583 0.27089 C -0.6874 0.27068 -0.68882 0.26942 -0.69024 0.269 C -0.69276 0.26816 -0.69543 0.26774 -0.6978 0.2669 C -0.69937 0.26648 -0.70095 0.26543 -0.70236 0.2648 C -0.70441 0.26417 -0.70646 0.26396 -0.7085 0.26291 C -0.71055 0.26186 -0.71244 0.25997 -0.71449 0.25892 C -0.71591 0.25808 -0.71764 0.25787 -0.71906 0.25682 C -0.72063 0.25577 -0.72189 0.25388 -0.72362 0.25283 C -0.73244 0.24758 -0.73417 0.25073 -0.74173 0.24065 L -0.75685 0.22049 C -0.75843 0.2186 -0.76016 0.21671 -0.76142 0.2144 C -0.76441 0.20915 -0.76772 0.2039 -0.77039 0.19844 C -0.7715 0.19634 -0.77213 0.19403 -0.77354 0.19235 C -0.7748 0.19067 -0.77654 0.18962 -0.77795 0.18836 C -0.78567 0.17303 -0.77669 0.19235 -0.78252 0.17408 C -0.78331 0.17198 -0.78472 0.1703 -0.78551 0.1682 C -0.78661 0.16547 -0.7874 0.16253 -0.78866 0.16001 C -0.79039 0.15581 -0.79354 0.15266 -0.79465 0.14805 C -0.79512 0.14595 -0.79543 0.14385 -0.79622 0.14196 C -0.79795 0.13776 -0.80016 0.13377 -0.8022 0.12978 C -0.80457 0.12495 -0.80693 0.12012 -0.80976 0.11571 C -0.81118 0.11361 -0.81291 0.11193 -0.81433 0.10962 C -0.81543 0.10773 -0.81622 0.10542 -0.81732 0.10353 C -0.81874 0.10143 -0.82047 0.09975 -0.82189 0.09765 C -0.82409 0.09366 -0.82535 0.08883 -0.82787 0.08547 C -0.82945 0.08337 -0.83102 0.08169 -0.83244 0.07938 C -0.83811 0.07035 -0.83354 0.07098 -0.84457 0.06132 C -0.84598 0.05985 -0.84772 0.05901 -0.84913 0.05733 C -0.85087 0.05481 -0.85213 0.05187 -0.85354 0.04914 C -0.85465 0.04725 -0.85528 0.04473 -0.85669 0.04305 C -0.85795 0.04179 -0.85969 0.04179 -0.8611 0.04116 C -0.86173 0.03906 -0.86158 0.03654 -0.86268 0.03507 C -0.86567 0.03108 -0.87244 0.02709 -0.87622 0.02289 C -0.87874 0.02037 -0.88142 0.01785 -0.88378 0.01491 C -0.88598 0.01239 -0.88772 0.00924 -0.88992 0.00693 C -0.89591 -0.00021 -0.8926 0.00504 -0.8989 0.00084 C -0.90063 -0.00021 -0.90189 -0.0021 -0.90346 -0.00315 C -0.90488 -0.0042 -0.90661 -0.00441 -0.90803 -0.00525 C -0.90961 -0.0063 -0.91087 -0.0084 -0.9126 -0.00924 C -0.91433 -0.01008 -0.92819 -0.01302 -0.92913 -0.01323 C -0.93622 -0.01134 -0.94362 -0.0105 -0.95039 -0.00735 C -0.95764 -0.00378 -0.95307 -0.00084 -0.95638 0.00483 C -0.95764 0.00672 -0.95937 0.00756 -0.96095 0.00882 C -0.96142 0.01092 -0.96189 0.01302 -0.96252 0.01491 C -0.96331 0.01764 -0.96488 0.02016 -0.96551 0.02289 C -0.96646 0.02751 -0.96646 0.03234 -0.96693 0.03717 C -0.96472 0.06174 -0.96756 0.04536 -0.96252 0.06132 C -0.96189 0.06321 -0.96205 0.06573 -0.96095 0.06741 C -0.95575 0.07518 -0.95276 0.07623 -0.9474 0.08148 C -0.92173 0.10626 -0.94614 0.08526 -0.92772 0.09765 C -0.92614 0.0987 -0.92488 0.10059 -0.92315 0.10164 C -0.91874 0.10395 -0.91402 0.10563 -0.90961 0.10773 L -0.90047 0.11172 L -0.81732 0.10962 C -0.81276 0.1092 -0.80929 0.10437 -0.8052 0.10164 C -0.80315 0.10017 -0.80079 0.09975 -0.79921 0.09765 C -0.79354 0.09009 -0.79669 0.0924 -0.79008 0.08946 C -0.78913 0.08757 -0.78787 0.08568 -0.78709 0.08337 C -0.77874 0.05859 -0.78787 0.08211 -0.78252 0.06321 C -0.78173 0.06048 -0.78047 0.05796 -0.77953 0.05523 C -0.78 0.04305 -0.77811 0.03045 -0.7811 0.0189 C -0.78205 0.0147 -0.78693 0.0147 -0.79008 0.01281 C -0.79512 0.01008 -0.79984 0.00588 -0.8052 0.00483 C -0.80882 0.0042 -0.81228 0.00357 -0.81575 0.00273 C -0.82787 -0.00021 -0.81543 0.00147 -0.82945 -0.00126 C -0.83386 -0.0021 -0.83843 -0.00252 -0.84299 -0.00315 L -0.88693 -0.00126 C -0.88945 -0.00063 -0.90362 0.01176 -0.90803 0.01701 C -0.90961 0.01869 -0.91102 0.021 -0.9126 0.02289 C -0.91307 0.02499 -0.91339 0.02709 -0.91402 0.02898 C -0.91496 0.03108 -0.91654 0.03276 -0.91717 0.03507 C -0.91795 0.03822 -0.91811 0.04179 -0.91858 0.04515 C -0.91811 0.06405 -0.91858 0.08295 -0.91717 0.10164 C -0.91543 0.12306 -0.91402 0.11403 -0.90961 0.12579 C -0.90614 0.13482 -0.91039 0.12915 -0.90504 0.13797 C -0.90362 0.14007 -0.90189 0.14175 -0.90047 0.14385 C -0.89339 0.15497 -0.89606 0.15707 -0.88236 0.1661 C -0.87071 0.17387 -0.88205 0.16694 -0.86567 0.17408 C -0.84504 0.18332 -0.85213 0.18458 -0.82032 0.19235 C -0.8148 0.19361 -0.80913 0.19466 -0.80378 0.19634 C -0.79906 0.19781 -0.79165 0.20201 -0.78709 0.20432 C -0.77606 0.20306 -0.76488 0.20201 -0.75386 0.20033 C -0.75134 0.19991 -0.74866 0.1997 -0.7463 0.19844 C -0.73685 0.1934 -0.73213 0.18983 -0.72504 0.18227 C -0.72142 0.17828 -0.7178 0.1745 -0.71449 0.17009 C -0.71087 0.16547 -0.7115 0.16148 -0.7085 0.15602 C -0.70724 0.15371 -0.70551 0.15204 -0.70394 0.14994 C -0.70283 0.14658 -0.70205 0.14322 -0.70095 0.13986 C -0.69402 0.12138 -0.70252 0.15224 -0.69339 0.1218 C -0.6926 0.11928 -0.69244 0.11634 -0.69181 0.11361 C -0.69134 0.11172 -0.69071 0.10962 -0.69024 0.10773 C -0.68929 0.10227 -0.68724 0.09156 -0.68724 0.09156 C -0.68772 0.08211 -0.68772 0.07266 -0.68882 0.06321 C -0.68913 0.06027 -0.69008 0.05712 -0.69181 0.05523 C -0.69685 0.04956 -0.70299 0.04599 -0.7085 0.04116 C -0.70992 0.03969 -0.71134 0.03801 -0.71307 0.03717 C -0.71591 0.03528 -0.71906 0.03465 -0.72205 0.03297 C -0.72457 0.03171 -0.72693 0.02982 -0.72961 0.02898 C -0.73307 0.02793 -0.73669 0.02772 -0.74016 0.02709 C -0.74268 0.02646 -0.7452 0.02562 -0.74772 0.02499 C -0.75134 0.02415 -0.7548 0.02373 -0.75843 0.02289 C -0.76346 0.02184 -0.76835 0.01995 -0.77354 0.0189 C -0.77764 0.01806 -0.79559 0.01533 -0.79921 0.01491 C -0.8022 0.01365 -0.80504 0.01155 -0.80819 0.01092 C -0.82299 0.00714 -0.82882 0.00945 -0.84457 0.01092 C -0.84598 0.01218 -0.8474 0.01386 -0.84913 0.01491 C -0.85102 0.01596 -0.85307 0.01617 -0.85512 0.01701 C -0.85811 0.01806 -0.8611 0.01953 -0.86425 0.021 L -0.86866 0.02289 C -0.87024 0.02499 -0.8715 0.02751 -0.87323 0.02898 C -0.87465 0.03024 -0.87638 0.03003 -0.8778 0.03108 C -0.87937 0.03213 -0.88063 0.03402 -0.88236 0.03507 C -0.88976 0.03948 -0.89071 0.03843 -0.89748 0.04116 C -0.90047 0.04242 -0.90346 0.04389 -0.90646 0.04515 C -0.90803 0.04578 -0.90945 0.04683 -0.91102 0.04725 C -0.92646 0.05124 -0.91228 0.04704 -0.92315 0.05124 C -0.9252 0.05187 -0.92724 0.05271 -0.92913 0.05313 C -0.93307 0.05418 -0.9389 0.0546 -0.94283 0.05733 C -0.94346 0.05775 -0.94378 0.05859 -0.94425 0.05922 L -0.94425 0.05922 " pathEditMode="relative" ptsTypes="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464 0.00273 L -0.17464 0.00294 C -0.21008 0.00567 -0.1896 0.00273 -0.20945 0.00693 C -0.21874 0.00882 -0.21858 0.00798 -0.22614 0.01092 C -0.22771 0.01134 -0.22929 0.01197 -0.23071 0.01281 C -0.23228 0.01386 -0.2337 0.01554 -0.23527 0.01701 C -0.23622 0.0189 -0.23701 0.02121 -0.23827 0.02289 C -0.24031 0.02583 -0.24645 0.0294 -0.24882 0.03108 C -0.25086 0.03507 -0.2537 0.03843 -0.2548 0.04305 C -0.25543 0.04515 -0.25543 0.04746 -0.25638 0.04914 C -0.25748 0.05145 -0.25953 0.05292 -0.26094 0.05523 C -0.27685 0.08253 -0.25953 0.05796 -0.27149 0.0714 C -0.27905 0.0798 -0.2726 0.07581 -0.28063 0.07938 C -0.28441 0.08463 -0.28882 0.09114 -0.29417 0.09345 C -0.29575 0.09429 -0.29732 0.0945 -0.29874 0.09555 C -0.30063 0.09681 -0.30834 0.10458 -0.30929 0.10563 C -0.31086 0.10752 -0.31212 0.10983 -0.31386 0.11172 C -0.31527 0.11319 -0.31701 0.11424 -0.31842 0.11571 C -0.32 0.1176 -0.32126 0.11991 -0.32283 0.1218 C -0.3274 0.12684 -0.32819 0.12558 -0.33354 0.12978 C -0.33653 0.1323 -0.33937 0.13566 -0.34252 0.13797 C -0.34456 0.13923 -0.34661 0.14028 -0.34866 0.14196 C -0.35165 0.14448 -0.35417 0.14847 -0.35764 0.14994 C -0.36834 0.15477 -0.35512 0.14847 -0.36819 0.15603 C -0.37732 0.16107 -0.37086 0.15372 -0.38488 0.16611 C -0.38645 0.16737 -0.38803 0.16863 -0.38945 0.1701 C -0.39102 0.17199 -0.39228 0.17451 -0.39401 0.17619 C -0.39575 0.17787 -0.39811 0.17871 -0.4 0.18018 C -0.4074 0.18585 -0.40189 0.18312 -0.41055 0.19026 C -0.41244 0.19194 -0.41464 0.19278 -0.41669 0.19425 C -0.41968 0.19677 -0.42267 0.19971 -0.42567 0.20244 C -0.42724 0.2037 -0.4285 0.20559 -0.43023 0.20643 C -0.44157 0.21147 -0.42756 0.20475 -0.43937 0.21252 C -0.44079 0.21336 -0.44236 0.21357 -0.44393 0.21441 C -0.4526 0.22029 -0.44378 0.21735 -0.45449 0.2226 C -0.46472 0.22764 -0.45653 0.22176 -0.46504 0.22659 C -0.46708 0.22785 -0.46897 0.22953 -0.47102 0.23058 C -0.47464 0.23268 -0.47779 0.23331 -0.48173 0.23457 C -0.48315 0.2352 -0.48472 0.23604 -0.48614 0.23667 C -0.48819 0.23751 -0.49023 0.23793 -0.49228 0.23877 C -0.49527 0.23982 -0.49827 0.24129 -0.50126 0.24276 C -0.50283 0.24339 -0.50425 0.24444 -0.50582 0.24465 L -0.51638 0.24675 C -0.51795 0.24738 -0.51953 0.24822 -0.5211 0.24885 C -0.52866 0.25137 -0.5337 0.25158 -0.5422 0.25284 C -0.54614 0.2541 -0.55008 0.25599 -0.55433 0.25683 C -0.55748 0.25746 -0.56031 0.25788 -0.5633 0.25893 C -0.56488 0.25935 -0.5663 0.2604 -0.56787 0.26082 C -0.57071 0.26187 -0.57827 0.26334 -0.58141 0.26481 C -0.58866 0.26859 -0.58598 0.26985 -0.59354 0.2709 C -0.6 0.27195 -0.60661 0.27216 -0.61323 0.273 C -0.61732 0.27342 -0.62126 0.27426 -0.62535 0.2751 C -0.63543 0.27447 -0.66866 0.27468 -0.68582 0.2709 C -0.6874 0.27069 -0.68882 0.26943 -0.69023 0.26901 C -0.69275 0.26817 -0.69543 0.26775 -0.69779 0.26691 C -0.69937 0.26649 -0.70094 0.26544 -0.70236 0.26481 C -0.70441 0.26418 -0.70645 0.26397 -0.7085 0.26292 C -0.71055 0.26187 -0.71244 0.25998 -0.71449 0.25893 C -0.7159 0.25809 -0.71764 0.25788 -0.71905 0.25683 C -0.72063 0.25578 -0.72189 0.25389 -0.72362 0.25284 C -0.73244 0.24759 -0.73417 0.25074 -0.74173 0.24066 L -0.75685 0.2205 C -0.75842 0.21861 -0.76016 0.21672 -0.76141 0.21441 C -0.76441 0.20916 -0.76771 0.20391 -0.77039 0.19845 C -0.77149 0.19635 -0.77212 0.19404 -0.77354 0.19236 C -0.7748 0.19068 -0.77653 0.18963 -0.77795 0.18837 C -0.78567 0.17304 -0.77669 0.19236 -0.78252 0.17409 C -0.7833 0.17199 -0.78472 0.17031 -0.78551 0.16821 C -0.78661 0.16548 -0.7874 0.16254 -0.78866 0.16002 C -0.79039 0.15582 -0.79354 0.15267 -0.79464 0.14805 C -0.79512 0.14595 -0.79543 0.14385 -0.79622 0.14196 C -0.79795 0.13776 -0.80016 0.13377 -0.8022 0.12978 C -0.80456 0.12495 -0.80693 0.12012 -0.80976 0.11571 C -0.81118 0.11361 -0.81291 0.11193 -0.81433 0.10962 C -0.81543 0.10773 -0.81622 0.10542 -0.81732 0.10353 C -0.81874 0.10143 -0.82047 0.09975 -0.82189 0.09765 C -0.82409 0.09366 -0.82535 0.08883 -0.82787 0.08547 C -0.82945 0.08337 -0.83102 0.08169 -0.83244 0.07938 C -0.83811 0.07035 -0.83354 0.07098 -0.84456 0.06132 C -0.84598 0.05985 -0.84771 0.05901 -0.84913 0.05733 C -0.85086 0.05481 -0.85212 0.05187 -0.85354 0.04914 C -0.85464 0.04725 -0.85527 0.04473 -0.85669 0.04305 C -0.85795 0.04179 -0.85968 0.04179 -0.8611 0.04116 C -0.86173 0.03906 -0.86157 0.03654 -0.86267 0.03507 C -0.86567 0.03108 -0.87244 0.02709 -0.87622 0.02289 C -0.87874 0.02037 -0.88141 0.01785 -0.88378 0.01491 C -0.88598 0.01239 -0.88771 0.00924 -0.88992 0.00693 C -0.8959 -0.00021 -0.8926 0.00504 -0.8989 0.00084 C -0.90063 -0.00021 -0.90189 -0.0021 -0.90346 -0.00315 C -0.90488 -0.0042 -0.90661 -0.00441 -0.90803 -0.00525 C -0.9096 -0.0063 -0.91086 -0.0084 -0.9126 -0.00924 C -0.91433 -0.01008 -0.92819 -0.01302 -0.92913 -0.01323 C -0.93622 -0.01134 -0.94362 -0.0105 -0.95039 -0.00735 C -0.95764 -0.00378 -0.95307 -0.00084 -0.95638 0.00483 C -0.95764 0.00672 -0.95937 0.00756 -0.96094 0.00882 C -0.96141 0.01092 -0.96189 0.01302 -0.96252 0.01491 C -0.9633 0.01764 -0.96488 0.02016 -0.96551 0.02289 C -0.96645 0.02751 -0.96645 0.03234 -0.96693 0.03717 C -0.96472 0.06174 -0.96756 0.04536 -0.96252 0.06132 C -0.96189 0.06321 -0.96204 0.06573 -0.96094 0.06741 C -0.95575 0.07518 -0.95275 0.07623 -0.9474 0.08148 C -0.92173 0.10626 -0.94614 0.08526 -0.92771 0.09765 C -0.92614 0.0987 -0.92488 0.10059 -0.92315 0.10164 C -0.91874 0.10395 -0.91401 0.10563 -0.9096 0.10773 L -0.90047 0.11172 L -0.81732 0.10962 C -0.81275 0.1092 -0.80929 0.10437 -0.80519 0.10164 C -0.80315 0.10017 -0.80079 0.09975 -0.79921 0.09765 C -0.79354 0.09009 -0.79669 0.0924 -0.79008 0.08946 C -0.78913 0.08757 -0.78787 0.08568 -0.78708 0.08337 C -0.77874 0.05859 -0.78787 0.08211 -0.78252 0.06321 C -0.78173 0.06048 -0.78047 0.05796 -0.77953 0.05523 C -0.78 0.04305 -0.77811 0.03045 -0.7811 0.0189 C -0.78204 0.0147 -0.78693 0.0147 -0.79008 0.01281 C -0.79512 0.01008 -0.79984 0.00588 -0.80519 0.00483 C -0.80882 0.0042 -0.81228 0.00357 -0.81575 0.00273 C -0.82787 -0.00021 -0.81543 0.00147 -0.82945 -0.00126 C -0.83386 -0.0021 -0.83842 -0.00252 -0.84299 -0.00315 L -0.88693 -0.00126 C -0.88945 -0.00063 -0.90362 0.01176 -0.90803 0.01701 C -0.9096 0.01869 -0.91102 0.021 -0.9126 0.02289 C -0.91307 0.02499 -0.91338 0.02709 -0.91401 0.02898 C -0.91496 0.03108 -0.91653 0.03276 -0.91716 0.03507 C -0.91795 0.03822 -0.91811 0.04179 -0.91858 0.04515 C -0.91811 0.06405 -0.91858 0.08295 -0.91716 0.10164 C -0.91543 0.12306 -0.91401 0.11403 -0.9096 0.12579 C -0.90614 0.13482 -0.91039 0.12915 -0.90504 0.13797 C -0.90362 0.14007 -0.90189 0.14175 -0.90047 0.14385 C -0.89338 0.15498 -0.89606 0.15708 -0.88236 0.16611 C -0.87071 0.17388 -0.88204 0.16695 -0.86567 0.17409 C -0.84504 0.18333 -0.85212 0.18459 -0.82031 0.19236 C -0.8148 0.19362 -0.80913 0.19467 -0.80378 0.19635 C -0.79905 0.19782 -0.79165 0.20202 -0.78708 0.20433 C -0.77606 0.20307 -0.76488 0.20202 -0.75386 0.20034 C -0.75134 0.19992 -0.74866 0.19971 -0.7463 0.19845 C -0.73685 0.19341 -0.73212 0.18984 -0.72504 0.18228 C -0.72141 0.17829 -0.71779 0.17451 -0.71449 0.1701 C -0.71086 0.16548 -0.71149 0.16149 -0.7085 0.15603 C -0.70724 0.15372 -0.70551 0.15204 -0.70393 0.14994 C -0.70283 0.14658 -0.70204 0.14322 -0.70094 0.13986 C -0.69401 0.12138 -0.70252 0.15225 -0.69338 0.1218 C -0.6926 0.11928 -0.69244 0.11634 -0.69181 0.11361 C -0.69134 0.11172 -0.69071 0.10962 -0.69023 0.10773 C -0.68929 0.10227 -0.68724 0.09156 -0.68724 0.09177 C -0.68771 0.08211 -0.68771 0.07266 -0.68882 0.06321 C -0.68913 0.06027 -0.69008 0.05712 -0.69181 0.05523 C -0.69685 0.04956 -0.70299 0.04599 -0.7085 0.04116 C -0.70992 0.03969 -0.71134 0.03801 -0.71307 0.03717 C -0.7159 0.03528 -0.71905 0.03465 -0.72204 0.03297 C -0.72456 0.03171 -0.72693 0.02982 -0.7296 0.02898 C -0.73307 0.02793 -0.73669 0.02772 -0.74016 0.02709 C -0.74267 0.02646 -0.74519 0.02562 -0.74771 0.02499 C -0.75134 0.02415 -0.7548 0.02373 -0.75842 0.02289 C -0.76346 0.02184 -0.76834 0.01995 -0.77354 0.0189 C -0.77764 0.01806 -0.79559 0.01533 -0.79921 0.01491 C -0.8022 0.01365 -0.80504 0.01155 -0.80819 0.01092 C -0.82299 0.00714 -0.82882 0.00945 -0.84456 0.01092 C -0.84598 0.01218 -0.8474 0.01386 -0.84913 0.01491 C -0.85102 0.01596 -0.85307 0.01617 -0.85512 0.01701 C -0.85811 0.01806 -0.8611 0.01953 -0.86425 0.021 L -0.86866 0.02289 C -0.87023 0.02499 -0.87149 0.02751 -0.87323 0.02898 C -0.87464 0.03024 -0.87638 0.03003 -0.87779 0.03108 C -0.87937 0.03213 -0.88063 0.03402 -0.88236 0.03507 C -0.88976 0.03948 -0.89071 0.03843 -0.89748 0.04116 C -0.90047 0.04242 -0.90346 0.04389 -0.90645 0.04515 C -0.90803 0.04578 -0.90945 0.04683 -0.91102 0.04725 C -0.92645 0.05124 -0.91228 0.04704 -0.92315 0.05124 C -0.92519 0.05187 -0.92724 0.05271 -0.92913 0.05313 C -0.93307 0.05418 -0.9389 0.0546 -0.94283 0.05733 C -0.94346 0.05775 -0.94378 0.05859 -0.94425 0.05922 L -0.94425 0.05943 " pathEditMode="relative" rAng="0" ptsTypes="AAAAAAAAAAAAAAAAAAAAAAAAAAAAAAAAAAAAAAAAA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622" y="1281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2019-11-04T06:09:04Z</dcterms:modified>
  <dc:language>zh-TW</dc:language>
</cp:coreProperties>
</file>