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0734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78700" y="1310640"/>
            <a:ext cx="4434840" cy="1466088"/>
          </a:xfrm>
          <a:prstGeom prst="wedgeEllipseCallout">
            <a:avLst>
              <a:gd name="adj1" fmla="val -27019"/>
              <a:gd name="adj2" fmla="val 71856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32120" y="1295400"/>
            <a:ext cx="2202360" cy="1295400"/>
          </a:xfrm>
          <a:prstGeom prst="wedgeRoundRectCallout">
            <a:avLst>
              <a:gd name="adj1" fmla="val -15297"/>
              <a:gd name="adj2" fmla="val 64853"/>
              <a:gd name="adj3" fmla="val 16667"/>
            </a:avLst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3947160" y="1295400"/>
            <a:ext cx="2198400" cy="1295400"/>
          </a:xfrm>
          <a:prstGeom prst="wedgeRoundRectCallout">
            <a:avLst>
              <a:gd name="adj1" fmla="val -15980"/>
              <a:gd name="adj2" fmla="val 76618"/>
              <a:gd name="adj3" fmla="val 16667"/>
            </a:avLst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6964680" y="1295400"/>
            <a:ext cx="2179320" cy="1295400"/>
          </a:xfrm>
          <a:prstGeom prst="wedgeRoundRectCallout">
            <a:avLst>
              <a:gd name="adj1" fmla="val -11683"/>
              <a:gd name="adj2" fmla="val 90735"/>
              <a:gd name="adj3" fmla="val 16667"/>
            </a:avLst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691640" y="762000"/>
            <a:ext cx="3840480" cy="1341120"/>
          </a:xfrm>
          <a:prstGeom prst="wedgeEllipseCallout">
            <a:avLst>
              <a:gd name="adj1" fmla="val -14799"/>
              <a:gd name="adj2" fmla="val 940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小熊，那你呢？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6812280" y="1341120"/>
            <a:ext cx="2987040" cy="11582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我想想</a:t>
            </a:r>
            <a:r>
              <a:rPr lang="en-US" altLang="zh-TW" sz="3600" dirty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...</a:t>
            </a:r>
            <a:endParaRPr lang="zh-TW" altLang="en-US" sz="3600" dirty="0">
              <a:solidFill>
                <a:schemeClr val="tx1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32691" y="5530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6355080" y="809520"/>
            <a:ext cx="3039840" cy="1385940"/>
          </a:xfrm>
          <a:prstGeom prst="wedgeRoundRectCallout">
            <a:avLst>
              <a:gd name="adj1" fmla="val -14789"/>
              <a:gd name="adj2" fmla="val 77351"/>
              <a:gd name="adj3" fmla="val 16667"/>
            </a:avLst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一時忘記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8189E-6 2.01596E-7 L 4.88189E-6 2.01596E-7 C -0.00378 0.00357 -0.00662 0.00966 -0.01102 0.0105 C -0.02347 0.0126 -0.03606 0.00924 -0.0485 0.0084 C -0.06646 0.00714 -0.06551 0.00693 -0.07984 0.0042 C -0.09055 -0.00063 -0.07764 0.00462 -0.09701 2.01596E-7 C -0.09874 -0.00042 -0.10016 -0.00168 -0.10173 -0.0021 C -0.10536 -0.00315 -0.10913 -0.00336 -0.11276 -0.0042 C -0.1148 -0.00462 -0.11685 -0.00588 -0.1189 -0.0063 C -0.12315 -0.00714 -0.12724 -0.00756 -0.1315 -0.0084 C -0.14221 -0.01302 -0.12882 -0.00756 -0.14394 -0.0126 C -0.14551 -0.01302 -0.14709 -0.01407 -0.14866 -0.0147 C -0.15386 -0.01617 -0.15921 -0.01701 -0.16425 -0.01869 C -0.18378 -0.0252 -0.15953 -0.01701 -0.17528 -0.02289 C -0.17732 -0.02373 -0.17937 -0.02415 -0.18158 -0.02499 C -0.18583 -0.02667 -0.18835 -0.02814 -0.19244 -0.03129 C -0.19402 -0.03255 -0.19543 -0.03444 -0.19717 -0.03549 C -0.19906 -0.03654 -0.20126 -0.03696 -0.20347 -0.03759 C -0.20551 -0.03885 -0.20772 -0.0399 -0.20961 -0.04179 C -0.2115 -0.04347 -0.21244 -0.04662 -0.21433 -0.04788 C -0.21669 -0.04956 -0.21953 -0.04935 -0.22221 -0.04998 C -0.23181 -0.05649 -0.22473 -0.0525 -0.23465 -0.05628 C -0.23622 -0.05691 -0.2378 -0.05817 -0.23937 -0.05838 C -0.24614 -0.05964 -0.25291 -0.05985 -0.25969 -0.06048 C -0.29969 -0.05838 -0.29291 -0.07287 -0.30504 -0.04998 C -0.30614 -0.04809 -0.30709 -0.04599 -0.30819 -0.04389 C -0.31008 -0.03129 -0.31386 -0.01722 -0.30976 -0.0042 C -0.30866 -0.00105 -0.30567 2.01596E-7 -0.30347 0.0021 C -0.30189 0.00357 -0.30047 0.00504 -0.29874 0.0063 C -0.29654 0.00777 -0.28992 0.00966 -0.28787 0.0105 C -0.28047 0.00966 -0.26961 0.0168 -0.26599 0.0084 C -0.24929 -0.02982 -0.26976 -0.02898 -0.28158 -0.03129 C -0.28315 -0.03276 -0.28457 -0.03444 -0.2863 -0.03549 C -0.28772 -0.03654 -0.28929 -0.03696 -0.29102 -0.03759 C -0.29622 -0.03906 -0.30158 -0.03948 -0.30662 -0.04179 C -0.30819 -0.04242 -0.30976 -0.04347 -0.31134 -0.04389 C -0.31748 -0.04557 -0.32394 -0.04599 -0.33008 -0.04788 L -0.34252 -0.05208 C -0.35969 -0.05166 -0.41764 -0.05187 -0.4474 -0.04788 C -0.45008 -0.04767 -0.4526 -0.04641 -0.45512 -0.04599 C -0.45937 -0.04515 -0.46362 -0.04473 -0.46772 -0.04389 C -0.47039 -0.04326 -0.47291 -0.042 -0.47559 -0.04179 C -0.48488 -0.04074 -0.49433 -0.04032 -0.50362 -0.03969 C -0.51969 -0.03528 -0.50268 -0.03948 -0.52709 -0.03549 C -0.53024 -0.03486 -0.53339 -0.03381 -0.53654 -0.03339 C -0.54331 -0.03234 -0.55008 -0.03192 -0.55685 -0.03129 C -0.60063 -0.02163 -0.56913 -0.02772 -0.6726 -0.03129 C -0.67386 -0.03129 -0.70331 -0.03507 -0.70536 -0.03549 C -0.70961 -0.03633 -0.73039 -0.04221 -0.73512 -0.04389 C -0.73669 -0.04431 -0.73827 -0.04557 -0.73984 -0.04599 C -0.74347 -0.04683 -0.74709 -0.04725 -0.75071 -0.04788 C -0.76126 -0.05271 -0.75827 -0.04914 -0.75701 -0.07728 C -0.75654 -0.08862 -0.75402 -0.08652 -0.74929 -0.09177 C -0.74756 -0.09366 -0.74646 -0.0966 -0.74457 -0.09807 C -0.74268 -0.09954 -0.74032 -0.09912 -0.73827 -0.10017 C -0.73606 -0.10122 -0.73417 -0.10332 -0.73197 -0.10437 C -0.72803 -0.10626 -0.71984 -0.10773 -0.71638 -0.10857 C -0.7137 -0.1092 -0.71118 -0.10983 -0.7085 -0.11046 C -0.69024 -0.10983 -0.67197 -0.10962 -0.65386 -0.10857 C -0.6441 -0.10794 -0.6463 -0.10605 -0.63811 -0.10437 C -0.63402 -0.10332 -0.62976 -0.10311 -0.62567 -0.10227 C -0.62347 -0.10185 -0.62158 -0.1008 -0.61937 -0.10017 C -0.61291 -0.09828 -0.60898 -0.09744 -0.60221 -0.09597 C -0.59906 -0.0945 -0.59606 -0.09261 -0.59276 -0.09177 C -0.58866 -0.09072 -0.58378 -0.09282 -0.58032 -0.08967 C -0.57764 -0.08715 -0.57827 -0.08127 -0.57717 -0.07728 C -0.57764 -0.06048 -0.57795 -0.04389 -0.57874 -0.02709 C -0.5789 -0.02289 -0.57969 -0.01869 -0.58032 -0.0147 C -0.58079 -0.01176 -0.58016 -0.00819 -0.58189 -0.0063 C -0.58394 -0.00399 -0.58709 -0.00462 -0.58976 -0.0042 C -0.59433 -0.00336 -0.59906 -0.00273 -0.60378 -0.0021 C -0.64662 0.00357 -0.59969 -0.00315 -0.63354 0.0021 C -0.63811 0.00273 -0.64284 0.00336 -0.64756 0.0042 C -0.67496 0.00945 -0.6211 0.00252 -0.67417 0.0084 C -0.67622 0.00903 -0.67827 0.01008 -0.68047 0.0105 C -0.70819 0.01575 -0.73102 0.01134 -0.76173 0.0105 C -0.77244 0.00567 -0.75953 0.01092 -0.7789 0.0063 C -0.78047 0.00588 -0.78205 0.00462 -0.78362 0.0042 C -0.78772 0.00315 -0.79197 0.00294 -0.79606 0.0021 C -0.79827 0.00168 -0.80032 0.00063 -0.80236 2.01596E-7 C -0.80551 -0.00084 -0.80866 -0.00126 -0.81181 -0.0021 C -0.83024 -0.00693 -0.8011 -0.00105 -0.82898 -0.0063 C -0.84189 -0.01197 -0.82331 -0.00441 -0.85244 -0.0105 C -0.85622 -0.01113 -0.85969 -0.01302 -0.86331 -0.0147 C -0.86646 -0.01596 -0.86945 -0.01806 -0.87276 -0.01869 L -0.88378 -0.02079 C -0.8863 -0.02226 -0.88898 -0.02373 -0.8915 -0.02499 C -0.89307 -0.02583 -0.8948 -0.02583 -0.89622 -0.02709 C -0.89811 -0.02877 -0.89937 -0.03129 -0.90095 -0.03339 C -0.90331 -0.04305 -0.90473 -0.04746 -0.9041 -0.06048 C -0.90378 -0.06405 -0.89732 -0.07098 -0.89622 -0.07308 C -0.88976 -0.084 -0.89197 -0.08421 -0.88536 -0.09177 C -0.88378 -0.09345 -0.88236 -0.09492 -0.88063 -0.09597 C -0.87465 -0.09933 -0.8578 -0.09996 -0.85559 -0.10017 C -0.8441 -0.10311 -0.84425 -0.10437 -0.82898 -0.09807 C -0.82646 -0.09702 -0.82504 -0.09345 -0.82268 -0.09177 C -0.81984 -0.08988 -0.81638 -0.08946 -0.81339 -0.08757 C -0.80284 -0.08106 -0.7948 -0.07539 -0.78677 -0.06468 C -0.78536 -0.063 -0.78473 -0.06048 -0.78362 -0.05838 C -0.78315 -0.05502 -0.78142 -0.05145 -0.78205 -0.04788 C -0.78252 -0.04515 -0.78567 -0.04431 -0.78677 -0.04179 C -0.78835 -0.0378 -0.7885 -0.03318 -0.78992 -0.02919 C -0.79071 -0.02688 -0.79213 -0.0252 -0.79307 -0.02289 C -0.79402 -0.02037 -0.79717 -0.01071 -0.79921 -0.0084 C -0.80488 -0.0021 -0.81291 -0.00315 -0.81953 -0.0021 C -0.8211 -0.00147 -0.82268 -0.00021 -0.82425 2.01596E-7 C -0.85606 0.00378 -0.8685 0.00147 -0.9041 2.01596E-7 C -0.90662 -0.00063 -0.90929 -0.00126 -0.91181 -0.0021 C -0.91512 -0.00315 -0.91795 -0.00567 -0.92126 -0.0063 C -0.92488 -0.00693 -0.9285 -0.00756 -0.93213 -0.0084 C -0.93732 -0.00966 -0.94299 -0.01239 -0.94787 -0.0147 C -0.94945 -0.01533 -0.95102 -0.01596 -0.9526 -0.01659 C -0.9578 -0.01953 -0.96284 -0.02268 -0.96819 -0.02499 C -0.96976 -0.02583 -0.97134 -0.02625 -0.97291 -0.02709 C -0.97496 -0.02835 -0.97701 -0.03003 -0.97906 -0.03129 C -0.98173 -0.03276 -0.98425 -0.03423 -0.98693 -0.03549 C -0.9885 -0.03633 -0.99008 -0.03654 -0.99165 -0.03759 C -0.99953 -0.04284 -1.00158 -0.04599 -1.00882 -0.04998 C -1.01039 -0.05103 -1.01197 -0.05124 -1.01354 -0.05208 C -1.01559 -0.05334 -1.01764 -0.05523 -1.01984 -0.05628 C -1.02173 -0.05733 -1.02394 -0.05754 -1.02599 -0.05838 C -1.03071 -0.06027 -1.03543 -0.06258 -1.04016 -0.06468 C -1.04016 -0.06468 -1.04945 -0.06888 -1.04945 -0.06888 C -1.0526 -0.06951 -1.05575 -0.06993 -1.0589 -0.07098 C -1.06047 -0.0714 -1.06189 -0.07266 -1.06362 -0.07308 C -1.06724 -0.07392 -1.07087 -0.07413 -1.07449 -0.07518 C -1.07669 -0.0756 -1.07874 -0.07665 -1.08079 -0.07728 C -1.08378 -0.07812 -1.09528 -0.08106 -1.0978 -0.08127 C -1.10819 -0.08253 -1.11874 -0.08253 -1.12913 -0.08337 C -1.13638 -0.084 -1.14362 -0.08484 -1.15102 -0.08547 L -1.33559 -0.08337 C -1.33795 -0.08337 -1.34378 -0.07434 -1.34488 -0.07308 C -1.35008 -0.0672 -1.34976 -0.06972 -1.35591 -0.06468 C -1.35811 -0.06279 -1.36016 -0.06069 -1.36221 -0.05838 C -1.38063 -0.03591 -1.36819 -0.04746 -1.37937 -0.03759 C -1.3811 -0.03276 -1.38583 -0.02457 -1.38095 -0.01869 C -1.37811 -0.01554 -1.37354 -0.01638 -1.36992 -0.0147 C -1.36772 -0.01365 -1.36599 -0.01134 -1.36362 -0.0105 C -1.35748 -0.00777 -1.35102 -0.00693 -1.34488 -0.0042 C -1.34331 -0.00357 -1.34173 -0.00294 -1.34016 -0.0021 C -1.33764 -0.00084 -1.33512 0.00105 -1.33244 0.0021 C -1.31559 0.00903 -1.3252 0.00399 -1.31213 0.0084 C -1.29764 0.01323 -1.32378 0.00777 -1.2948 0.0126 C -1.28646 0.01617 -1.2937 0.01323 -1.28236 0.01659 C -1.28032 0.01722 -1.27811 0.01806 -1.27606 0.01869 C -1.27449 0.01932 -1.27307 0.02037 -1.27134 0.02079 C -1.26835 0.02184 -1.2652 0.02205 -1.26205 0.02289 C -1.26047 0.02352 -1.2589 0.02457 -1.25732 0.02499 C -1.25213 0.02667 -1.24693 0.02772 -1.24173 0.02919 L -1.23386 0.03129 C -1.23134 0.03192 -1.22866 0.03255 -1.22599 0.03339 C -1.21984 0.03549 -1.21354 0.0378 -1.20724 0.03969 C -1.19921 0.04179 -1.18646 0.0441 -1.17764 0.04599 C -1.16551 0.04515 -1.15354 0.04536 -1.14158 0.04389 C -1.13827 0.04326 -1.13543 0.04032 -1.13228 0.03969 C -1.10646 0.03381 -1.13354 0.04053 -1.11811 0.03549 C -1.11559 0.03465 -1.11291 0.03423 -1.11039 0.03339 C -1.10709 0.03213 -1.1041 0.03066 -1.10095 0.02919 L -1.0915 0.02499 C -1.0915 0.02499 -1.08236 0.02079 -1.08236 0.02079 C -1.08079 0.01953 -1.07937 0.01743 -1.07764 0.01659 C -1.07417 0.01533 -1.07039 0.01533 -1.06677 0.0147 C -1.05512 0.00945 -1.06032 0.01239 -1.05102 0.0063 C -1.05008 0.00357 -1.04882 0.00084 -1.04787 -0.0021 C -1.04724 -0.00483 -1.04693 -0.00777 -1.0463 -0.0105 C -1.04599 -0.0126 -1.04536 -0.0147 -1.04473 -0.01659 C -1.04583 -0.02499 -1.0452 -0.03402 -1.04787 -0.04179 C -1.04882 -0.04431 -1.05213 -0.04305 -1.05417 -0.04389 C -1.05732 -0.04515 -1.06047 -0.04662 -1.06362 -0.04788 C -1.0652 -0.04872 -1.06662 -0.04956 -1.06819 -0.04998 L -1.07606 -0.05208 C -1.08787 -0.05145 -1.1 -0.05187 -1.11197 -0.04998 C -1.1137 -0.04977 -1.11496 -0.04704 -1.11654 -0.04599 C -1.11701 -0.04557 -1.11764 -0.04599 -1.11811 -0.04599 L -1.11496 -0.04788 L -1.11039 -0.04788 " pathEditMode="relative" ptsTypes="AAAAAAAAAAAAAAAAAAAAAAAAAAAAAAAAAAAAAAAAAAAAAAAAAAAAAAAAAAAAAAAAAAAAAAAAAAAAAAAAAAAAAAAAAAA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文鼎中仿</vt:lpstr>
      <vt:lpstr>文鼎中廣告體</vt:lpstr>
      <vt:lpstr>文鼎粗仿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31</cp:revision>
  <dcterms:created xsi:type="dcterms:W3CDTF">2017-09-25T22:47:10Z</dcterms:created>
  <dcterms:modified xsi:type="dcterms:W3CDTF">2019-11-04T06:10:10Z</dcterms:modified>
  <dc:language>zh-TW</dc:language>
</cp:coreProperties>
</file>