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FFC6C5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944880" y="274320"/>
            <a:ext cx="8183880" cy="2727960"/>
          </a:xfrm>
          <a:prstGeom prst="wedgeEllipseCallout">
            <a:avLst>
              <a:gd name="adj1" fmla="val -35172"/>
              <a:gd name="adj2" fmla="val 56355"/>
            </a:avLst>
          </a:prstGeom>
          <a:solidFill>
            <a:srgbClr val="F49F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28600" y="381000"/>
            <a:ext cx="2667000" cy="1935480"/>
          </a:xfrm>
          <a:prstGeom prst="wedgeRectCallout">
            <a:avLst>
              <a:gd name="adj1" fmla="val -3119"/>
              <a:gd name="adj2" fmla="val 68012"/>
            </a:avLst>
          </a:prstGeom>
          <a:solidFill>
            <a:srgbClr val="EE8B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bg1">
                    <a:lumMod val="9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3048000" y="221820"/>
            <a:ext cx="3718560" cy="2391000"/>
          </a:xfrm>
          <a:prstGeom prst="cloudCallout">
            <a:avLst>
              <a:gd name="adj1" fmla="val -12147"/>
              <a:gd name="adj2" fmla="val 63092"/>
            </a:avLst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6880224" y="221820"/>
            <a:ext cx="3071495" cy="2094660"/>
          </a:xfrm>
          <a:prstGeom prst="wedgeRoundRectCallout">
            <a:avLst/>
          </a:prstGeom>
          <a:solidFill>
            <a:srgbClr val="FFC6C5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60120" y="106680"/>
            <a:ext cx="4785360" cy="1935480"/>
          </a:xfrm>
          <a:prstGeom prst="wedgeEllipseCallout">
            <a:avLst>
              <a:gd name="adj1" fmla="val -6183"/>
              <a:gd name="adj2" fmla="val 67224"/>
            </a:avLst>
          </a:prstGeom>
          <a:solidFill>
            <a:srgbClr val="EE8B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263640" y="365760"/>
            <a:ext cx="3627120" cy="2118600"/>
          </a:xfrm>
          <a:prstGeom prst="cloudCallout">
            <a:avLst/>
          </a:prstGeom>
          <a:solidFill>
            <a:srgbClr val="9BB8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598280" y="2286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187440" y="228600"/>
            <a:ext cx="3893185" cy="2219400"/>
          </a:xfrm>
          <a:prstGeom prst="wedgeEllipseCallou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39 -0.00504 L -0.19039 -0.00504 C -0.19496 -0.00252 -0.19952 0.00042 -0.20409 0.00294 C -0.20803 0.00504 -0.21039 0.00525 -0.21464 0.00693 C -0.21622 0.00756 -0.21763 0.00861 -0.21921 0.00903 C -0.22519 0.0105 -0.23732 0.01302 -0.23732 0.01302 C -0.24945 0.01239 -0.26157 0.01218 -0.27354 0.01092 C -0.27527 0.01071 -0.27653 0.00924 -0.27811 0.00903 C -0.2822 0.00798 -0.2863 0.00798 -0.29023 0.00693 C -0.30598 0.00294 -0.29763 0.00441 -0.30693 0.00084 C -0.30882 0.00021 -0.31086 -0.00042 -0.31291 -0.00105 C -0.31448 -0.00252 -0.31574 -0.0042 -0.31748 -0.00504 C -0.31984 -0.0063 -0.32252 -0.0063 -0.32504 -0.00714 C -0.32661 -0.00777 -0.32803 -0.00882 -0.3296 -0.00924 C -0.33354 -0.01008 -0.33763 -0.01029 -0.34157 -0.01113 C -0.34425 -0.01176 -0.34661 -0.0126 -0.34913 -0.01323 C -0.35228 -0.01386 -0.35527 -0.01449 -0.35826 -0.01512 C -0.37543 -0.01449 -0.3926 -0.01449 -0.4096 -0.01323 C -0.41118 -0.01302 -0.4126 -0.01176 -0.41417 -0.01113 C -0.41622 -0.0105 -0.41826 -0.00966 -0.42031 -0.00924 C -0.4233 -0.0084 -0.4263 -0.00798 -0.42929 -0.00714 C -0.43086 -0.00672 -0.43228 -0.00567 -0.43386 -0.00504 C -0.4359 -0.00441 -0.43795 -0.00399 -0.43984 -0.00315 C -0.44141 -0.00252 -0.44283 -0.00168 -0.44441 -0.00105 C -0.44693 -0.00021 -0.44945 2.31835E-6 -0.45197 0.00084 C -0.45511 0.0021 -0.45795 0.00462 -0.4611 0.00483 C -0.47275 0.0063 -0.48 0.00714 -0.49134 0.00903 C -0.4948 0.00945 -0.49826 0.0105 -0.50189 0.01092 C -0.50897 0.01176 -0.51606 0.01197 -0.52299 0.01302 C -0.52661 0.01344 -0.53008 0.01449 -0.53354 0.01491 C -0.55055 0.01722 -0.56819 0.01785 -0.58504 0.01911 L -0.64693 0.01701 C -0.64866 0.0168 -0.66141 0.01365 -0.66362 0.01302 C -0.66519 0.01239 -0.66661 0.01155 -0.66819 0.01092 C -0.67212 0.00945 -0.67622 0.00861 -0.68031 0.00693 C -0.68173 0.0063 -0.68315 0.00525 -0.68472 0.00483 C -0.68929 0.00399 -0.69386 0.00357 -0.69842 0.00294 C -0.70756 -0.00021 -0.70252 0.00168 -0.71354 -0.00315 L -0.71795 -0.00504 C -0.71952 -0.00588 -0.7211 -0.0063 -0.72252 -0.00714 C -0.74267 -0.02058 -0.71763 -0.00441 -0.73307 -0.01323 C -0.73527 -0.01428 -0.737 -0.01617 -0.73921 -0.01722 C -0.7411 -0.01827 -0.7433 -0.01848 -0.74519 -0.01932 C -0.74834 -0.02037 -0.75118 -0.02247 -0.75433 -0.02331 C -0.75685 -0.02394 -0.75937 -0.02457 -0.76189 -0.0252 C -0.76393 -0.02583 -0.76582 -0.02688 -0.76787 -0.0273 C -0.77149 -0.02814 -0.77496 -0.02856 -0.77842 -0.02919 C -0.79669 -0.02856 -0.8148 -0.02856 -0.83291 -0.0273 C -0.83716 -0.02709 -0.83952 -0.02436 -0.84346 -0.02331 C -0.84645 -0.02247 -0.8496 -0.02205 -0.8526 -0.02121 C -0.86787 -0.01764 -0.85181 -0.02058 -0.87228 -0.01722 C -0.88472 -0.01176 -0.87811 -0.01386 -0.89181 -0.01113 C -0.90441 -0.00567 -0.88488 -0.01407 -0.91149 -0.00504 C -0.91354 -0.00441 -0.91559 -0.00399 -0.91763 -0.00315 C -0.91905 -0.00252 -0.92047 -0.00147 -0.92204 -0.00105 C -0.92567 -0.00021 -0.92913 0.00021 -0.93275 0.00084 C -0.93574 0.00231 -0.93858 0.0042 -0.94173 0.00483 C -0.94834 0.0063 -0.95197 0.00714 -0.95842 0.00903 C -0.96047 0.00945 -0.96236 0.0105 -0.96441 0.01092 C -0.9674 0.01176 -0.97055 0.01218 -0.97354 0.01302 C -0.99669 0.01869 -0.96346 0.01113 -0.99008 0.01701 C -1.00315 0.01638 -1.01637 0.01617 -1.02945 0.01491 C -1.03149 0.0147 -1.03354 0.01386 -1.03543 0.01302 C -1.04913 0.00609 -1.03448 0.0126 -1.04598 0.00294 C -1.04834 0.00105 -1.05118 0.00042 -1.05354 -0.00105 C -1.06393 -0.00798 -1.05118 -0.00336 -1.06567 -0.00714 C -1.0726 -0.01176 -1.07527 -0.01386 -1.08378 -0.01722 C -1.09181 -0.02037 -1.1 -0.02247 -1.10803 -0.0252 C -1.11543 -0.02772 -1.13574 -0.0357 -1.14283 -0.03738 L -1.15937 -0.04137 C -1.16913 -0.04389 -1.17401 -0.0441 -1.18204 -0.04935 C -1.18378 -0.0504 -1.18519 -0.05208 -1.18661 -0.05334 C -1.1874 -0.05313 -1.19574 -0.05061 -1.197 -0.04935 C -1.19889 -0.04788 -1.2 -0.04515 -1.20157 -0.04347 C -1.20252 -0.04221 -1.21023 -0.03465 -1.21212 -0.03339 C -1.21354 -0.03234 -1.21527 -0.03213 -1.21669 -0.03129 C -1.21921 -0.03003 -1.22189 -0.02898 -1.22425 -0.0273 C -1.2285 -0.02457 -1.22992 -0.02163 -1.23338 -0.01722 C -1.23386 -0.01512 -1.23417 -0.01302 -1.2348 -0.01113 C -1.23559 -0.00903 -1.23795 -0.00504 -1.23795 -0.00504 L -1.22283 -0.00504 " pathEditMode="relative" ptsTypes="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2019-11-04T06:11:40Z</dcterms:modified>
  <dc:language>zh-TW</dc:language>
</cp:coreProperties>
</file>