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853440" y="167640"/>
            <a:ext cx="5013960" cy="2560320"/>
          </a:xfrm>
          <a:prstGeom prst="wedgeEllipseCallout">
            <a:avLst>
              <a:gd name="adj1" fmla="val -21730"/>
              <a:gd name="adj2" fmla="val 69531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solidFill>
                  <a:schemeClr val="tx2">
                    <a:lumMod val="60000"/>
                    <a:lumOff val="40000"/>
                  </a:schemeClr>
                </a:solidFill>
              </a:rPr>
              <a:t>你們知道「一」開頭的成語嗎？</a:t>
            </a:r>
            <a:endParaRPr lang="zh-TW" altLang="en-US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37080" y="777240"/>
            <a:ext cx="2796480" cy="1722120"/>
          </a:xfrm>
          <a:prstGeom prst="wedgeEllipseCallout">
            <a:avLst>
              <a:gd name="adj1" fmla="val -11191"/>
              <a:gd name="adj2" fmla="val 64274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solidFill>
                  <a:schemeClr val="tx1"/>
                </a:solidFill>
              </a:rPr>
              <a:t>一見如故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橢圓形圖說文字 5"/>
          <p:cNvSpPr/>
          <p:nvPr/>
        </p:nvSpPr>
        <p:spPr>
          <a:xfrm>
            <a:off x="3752280" y="777240"/>
            <a:ext cx="2796480" cy="1722120"/>
          </a:xfrm>
          <a:prstGeom prst="wedgeEllipseCallout">
            <a:avLst>
              <a:gd name="adj1" fmla="val -11191"/>
              <a:gd name="adj2" fmla="val 64274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solidFill>
                  <a:schemeClr val="tx1"/>
                </a:solidFill>
              </a:rPr>
              <a:t>一鼓作氣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7" name="橢圓形圖說文字 6"/>
          <p:cNvSpPr/>
          <p:nvPr/>
        </p:nvSpPr>
        <p:spPr>
          <a:xfrm>
            <a:off x="6743520" y="777240"/>
            <a:ext cx="2796480" cy="1722120"/>
          </a:xfrm>
          <a:prstGeom prst="wedgeEllipseCallout">
            <a:avLst>
              <a:gd name="adj1" fmla="val -11191"/>
              <a:gd name="adj2" fmla="val 64274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solidFill>
                  <a:schemeClr val="tx1"/>
                </a:solidFill>
              </a:rPr>
              <a:t>一心二用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9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27760" y="152400"/>
            <a:ext cx="3749040" cy="1965960"/>
          </a:xfrm>
          <a:prstGeom prst="wedgeEllipseCallout">
            <a:avLst>
              <a:gd name="adj1" fmla="val 1748"/>
              <a:gd name="adj2" fmla="val 72149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solidFill>
                  <a:schemeClr val="tx1"/>
                </a:solidFill>
              </a:rPr>
              <a:t>小熊，那你呢？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5791200" y="152400"/>
            <a:ext cx="3276600" cy="1965960"/>
          </a:xfrm>
          <a:prstGeom prst="wedgeEllipseCallout">
            <a:avLst>
              <a:gd name="adj1" fmla="val -24008"/>
              <a:gd name="adj2" fmla="val 73736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</a:rPr>
              <a:t>我想想</a:t>
            </a:r>
            <a:r>
              <a:rPr lang="en-US" altLang="zh-TW" sz="3200" dirty="0">
                <a:solidFill>
                  <a:schemeClr val="tx1"/>
                </a:solidFill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285320" y="1369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781800" y="432000"/>
            <a:ext cx="3154680" cy="2232000"/>
          </a:xfrm>
          <a:prstGeom prst="wedgeEllipseCallout">
            <a:avLst>
              <a:gd name="adj1" fmla="val -16239"/>
              <a:gd name="adj2" fmla="val 6030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solidFill>
                  <a:schemeClr val="tx1"/>
                </a:solidFill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772 0.02772 L -0.20772 0.02772 C -0.21213 0.01974 -0.21449 0.01344 -0.21984 0.00756 C -0.22126 0.00588 -0.22299 0.00504 -0.22441 0.00336 C -0.22756 -0.00042 -0.22992 -0.00546 -0.23354 -0.00861 C -0.24394 -0.01784 -0.23906 -0.01512 -0.24709 -0.01868 C -0.24961 -0.01805 -0.25213 -0.01763 -0.25465 -0.01679 C -0.25622 -0.01617 -0.25764 -0.01512 -0.25921 -0.0147 C -0.2852 -0.0084 -0.26126 -0.01596 -0.27732 -0.01071 L -0.3211 -0.0126 C -0.3263 -0.01302 -0.33134 -0.01365 -0.33622 -0.0147 C -0.34142 -0.01575 -0.3463 -0.01826 -0.35134 -0.01868 L -0.37102 -0.02078 C -0.38598 -0.02582 -0.36535 -0.01931 -0.39228 -0.02477 C -0.39386 -0.02519 -0.39528 -0.02624 -0.39669 -0.02687 C -0.39921 -0.02771 -0.40173 -0.02834 -0.40425 -0.02876 C -0.41134 -0.03023 -0.41858 -0.03065 -0.42551 -0.03275 C -0.42756 -0.03359 -0.42961 -0.03401 -0.4315 -0.03485 C -0.43543 -0.03653 -0.44551 -0.04178 -0.45118 -0.04283 C -0.45512 -0.04388 -0.45921 -0.0443 -0.46331 -0.04493 C -0.46472 -0.04556 -0.4663 -0.0464 -0.46787 -0.04703 C -0.46976 -0.04766 -0.47197 -0.04787 -0.47386 -0.04892 C -0.47559 -0.04997 -0.47669 -0.05228 -0.47843 -0.05291 C -0.48173 -0.05438 -0.48551 -0.05438 -0.48898 -0.05501 C -0.49197 -0.05627 -0.49512 -0.05711 -0.49811 -0.059 C -0.50567 -0.06425 -0.50221 -0.06152 -0.50866 -0.06719 C -0.50961 -0.06908 -0.51055 -0.07139 -0.51165 -0.07307 C -0.51307 -0.07538 -0.51496 -0.07685 -0.51622 -0.07916 C -0.51701 -0.08105 -0.51685 -0.08336 -0.51764 -0.08525 C -0.51953 -0.08945 -0.52252 -0.09281 -0.52378 -0.09743 C -0.52504 -0.10226 -0.52535 -0.10562 -0.52835 -0.1094 C -0.52961 -0.11108 -0.53134 -0.11213 -0.53276 -0.11339 C -0.53386 -0.11549 -0.53433 -0.11822 -0.53591 -0.11948 C -0.53858 -0.12179 -0.54221 -0.12116 -0.54488 -0.12347 C -0.55118 -0.12914 -0.54772 -0.12704 -0.55543 -0.12956 C -0.55701 -0.13103 -0.55843 -0.13271 -0.56 -0.13355 C -0.56378 -0.13586 -0.57386 -0.13691 -0.57669 -0.13775 C -0.57874 -0.13817 -0.58063 -0.13922 -0.58268 -0.13964 C -0.58772 -0.14069 -0.59276 -0.14111 -0.5978 -0.14174 C -0.60236 -0.14111 -0.60693 -0.14111 -0.61134 -0.13964 C -0.61323 -0.13922 -0.61465 -0.13733 -0.61591 -0.13565 C -0.61921 -0.13187 -0.62205 -0.12767 -0.62504 -0.12347 C -0.62646 -0.12158 -0.62835 -0.1199 -0.62961 -0.11759 C -0.63055 -0.11549 -0.63134 -0.11339 -0.6326 -0.1115 C -0.63543 -0.1073 -0.63921 -0.10415 -0.64158 -0.09932 C -0.64362 -0.09533 -0.6452 -0.09071 -0.64772 -0.08735 C -0.65071 -0.08315 -0.65276 -0.07706 -0.65669 -0.07517 L -0.66583 -0.07118 C -0.67685 -0.07181 -0.68803 -0.07202 -0.69906 -0.07307 C -0.70063 -0.07328 -0.70205 -0.07475 -0.70362 -0.07517 C -0.70614 -0.07601 -0.70866 -0.07643 -0.71118 -0.07727 C -0.71323 -0.0779 -0.71528 -0.07853 -0.71717 -0.07916 C -0.71953 -0.08 -0.72819 -0.08189 -0.73087 -0.08315 C -0.73291 -0.08441 -0.7348 -0.08609 -0.73685 -0.08735 C -0.74047 -0.08945 -0.74362 -0.08987 -0.7474 -0.09134 C -0.74898 -0.09197 -0.75055 -0.0926 -0.75197 -0.09323 C -0.75402 -0.09743 -0.75685 -0.10079 -0.75811 -0.10541 C -0.75858 -0.10751 -0.75874 -0.10961 -0.75953 -0.1115 L -0.76866 -0.12956 C -0.76961 -0.13166 -0.77102 -0.13334 -0.77165 -0.13565 C -0.77213 -0.13775 -0.77197 -0.14027 -0.77323 -0.14174 C -0.77575 -0.1451 -0.77874 -0.14825 -0.78221 -0.14972 L -0.79134 -0.15371 C -0.8063 -0.15224 -0.80677 -0.15371 -0.81701 -0.14972 C -0.82409 -0.14699 -0.81953 -0.14825 -0.82756 -0.14363 C -0.82898 -0.143 -0.83071 -0.14258 -0.83213 -0.14174 C -0.83417 -0.14048 -0.83606 -0.1388 -0.83811 -0.13775 C -0.83969 -0.13691 -0.84126 -0.1367 -0.84268 -0.13565 C -0.84425 -0.1346 -0.84567 -0.13271 -0.84724 -0.13166 C -0.84961 -0.12998 -0.85228 -0.12893 -0.8548 -0.12767 C -0.85622 -0.12683 -0.85795 -0.12662 -0.85937 -0.12557 C -0.87102 -0.1178 -0.85701 -0.12452 -0.86835 -0.11948 C -0.87543 -0.11003 -0.87118 -0.11507 -0.88205 -0.10541 C -0.88346 -0.10415 -0.88488 -0.10226 -0.88661 -0.10142 L -0.89559 -0.09743 C -0.90425 -0.09869 -0.91276 -0.09974 -0.92126 -0.10142 C -0.92331 -0.10184 -0.92551 -0.10226 -0.9274 -0.10331 C -0.92898 -0.10436 -0.93039 -0.10604 -0.93197 -0.10751 C -0.93244 -0.1094 -0.93276 -0.1115 -0.93339 -0.11339 C -0.93701 -0.12305 -0.93638 -0.1157 -0.93638 -0.12347 L -0.93339 -0.12347 L -0.93039 -0.11759 L -0.93039 -0.10541 " pathEditMode="relative" ptsTypes="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2019-11-04T06:09:00Z</dcterms:modified>
  <dc:language>zh-TW</dc:language>
</cp:coreProperties>
</file>