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FFC6C5"/>
    <a:srgbClr val="EE8BFF"/>
    <a:srgbClr val="F49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716280" y="1402080"/>
            <a:ext cx="6995160" cy="1493520"/>
          </a:xfrm>
          <a:prstGeom prst="wedgeEllipseCallout">
            <a:avLst>
              <a:gd name="adj1" fmla="val -28458"/>
              <a:gd name="adj2" fmla="val 64541"/>
            </a:avLst>
          </a:prstGeom>
          <a:ln>
            <a:solidFill>
              <a:schemeClr val="accent4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2800" dirty="0" smtClean="0">
              <a:solidFill>
                <a:schemeClr val="accent4">
                  <a:lumMod val="75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pPr algn="ctr"/>
            <a:r>
              <a:rPr lang="zh-TW" altLang="en-US" sz="2800" dirty="0" smtClean="0">
                <a:solidFill>
                  <a:schemeClr val="accent4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你們知道「一」開頭</a:t>
            </a:r>
            <a:r>
              <a:rPr lang="zh-TW" altLang="en-US" sz="2800" dirty="0">
                <a:solidFill>
                  <a:schemeClr val="accent4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837960" y="1325880"/>
            <a:ext cx="2895600" cy="1066800"/>
          </a:xfrm>
          <a:prstGeom prst="wedgeEllipseCallout">
            <a:avLst>
              <a:gd name="adj1" fmla="val -19780"/>
              <a:gd name="adj2" fmla="val 71071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FF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accent4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一鳴驚</a:t>
            </a:r>
            <a:r>
              <a:rPr lang="zh-TW" altLang="en-US" sz="2800" dirty="0">
                <a:solidFill>
                  <a:schemeClr val="accent4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人</a:t>
            </a:r>
            <a:endParaRPr lang="zh-TW" altLang="en-US" sz="2800" dirty="0">
              <a:solidFill>
                <a:schemeClr val="accent4">
                  <a:lumMod val="75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7" name="橢圓形圖說文字 6"/>
          <p:cNvSpPr/>
          <p:nvPr/>
        </p:nvSpPr>
        <p:spPr>
          <a:xfrm>
            <a:off x="4000320" y="1325880"/>
            <a:ext cx="2895600" cy="1066800"/>
          </a:xfrm>
          <a:prstGeom prst="wedgeEllipseCallout">
            <a:avLst>
              <a:gd name="adj1" fmla="val -10307"/>
              <a:gd name="adj2" fmla="val 75357"/>
            </a:avLst>
          </a:prstGeom>
          <a:solidFill>
            <a:srgbClr val="9BB8FF"/>
          </a:solidFill>
          <a:ln>
            <a:solidFill>
              <a:srgbClr val="FFFF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accent4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一</a:t>
            </a:r>
            <a:r>
              <a:rPr lang="zh-TW" altLang="en-US" sz="2800" dirty="0">
                <a:solidFill>
                  <a:schemeClr val="accent4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石二鳥</a:t>
            </a:r>
            <a:endParaRPr lang="zh-TW" altLang="en-US" sz="2800" dirty="0">
              <a:solidFill>
                <a:schemeClr val="accent4">
                  <a:lumMod val="75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8" name="橢圓形圖說文字 7"/>
          <p:cNvSpPr/>
          <p:nvPr/>
        </p:nvSpPr>
        <p:spPr>
          <a:xfrm>
            <a:off x="6895920" y="1447800"/>
            <a:ext cx="2895600" cy="1066800"/>
          </a:xfrm>
          <a:prstGeom prst="wedgeEllipseCallout">
            <a:avLst/>
          </a:prstGeom>
          <a:solidFill>
            <a:srgbClr val="FFC6C5"/>
          </a:solidFill>
          <a:ln>
            <a:solidFill>
              <a:srgbClr val="FFFF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accent4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一舉兩得</a:t>
            </a:r>
            <a:endParaRPr lang="zh-TW" altLang="en-US" sz="2800" dirty="0">
              <a:solidFill>
                <a:schemeClr val="accent4">
                  <a:lumMod val="75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881359" y="2577959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919760" y="335280"/>
            <a:ext cx="3261840" cy="1767840"/>
          </a:xfrm>
          <a:prstGeom prst="wedgeRoundRectCallout">
            <a:avLst>
              <a:gd name="adj1" fmla="val -14759"/>
              <a:gd name="adj2" fmla="val 77155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accent2">
                    <a:lumMod val="75000"/>
                  </a:schemeClr>
                </a:solidFill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660000" y="0"/>
            <a:ext cx="3185040" cy="2408280"/>
          </a:xfrm>
          <a:prstGeom prst="cloudCallout">
            <a:avLst>
              <a:gd name="adj1" fmla="val -54463"/>
              <a:gd name="adj2" fmla="val 68992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2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我想想</a:t>
            </a:r>
            <a:r>
              <a:rPr lang="en-US" altLang="zh-TW" sz="4000" dirty="0" smtClean="0">
                <a:solidFill>
                  <a:schemeClr val="accent2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...</a:t>
            </a:r>
            <a:endParaRPr lang="en-US" altLang="zh-TW" sz="4000" dirty="0">
              <a:solidFill>
                <a:schemeClr val="accent2">
                  <a:lumMod val="75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 flipH="1">
            <a:off x="-3503520" y="7267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202680" y="432000"/>
            <a:ext cx="2994120" cy="188448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9BB8FF"/>
                </a:solidFill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11 0.00546 L 0.60834 0.0197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512" y="71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26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文鼎新潮ＰＯＰ體P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2019-11-04T06:12:59Z</dcterms:modified>
  <dc:language>zh-TW</dc:language>
</cp:coreProperties>
</file>