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0080" y="624840"/>
            <a:ext cx="7376160" cy="1935480"/>
          </a:xfrm>
          <a:prstGeom prst="wedgeEllipseCallout">
            <a:avLst>
              <a:gd name="adj1" fmla="val -29304"/>
              <a:gd name="adj2" fmla="val 68012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C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4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5"/>
          <a:stretch/>
        </p:blipFill>
        <p:spPr>
          <a:xfrm>
            <a:off x="6903000" y="300840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6"/>
          <a:stretch/>
        </p:blipFill>
        <p:spPr>
          <a:xfrm>
            <a:off x="3910860" y="30667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259080" y="365760"/>
            <a:ext cx="2545080" cy="1935480"/>
          </a:xfrm>
          <a:prstGeom prst="wedgeEllipseCallout">
            <a:avLst>
              <a:gd name="adj1" fmla="val 22792"/>
              <a:gd name="adj2" fmla="val 74311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C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accent5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3910860" y="439332"/>
            <a:ext cx="2545080" cy="1935480"/>
          </a:xfrm>
          <a:prstGeom prst="wedgeEllipseCallout">
            <a:avLst>
              <a:gd name="adj1" fmla="val -561"/>
              <a:gd name="adj2" fmla="val 73525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C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9" name="橢圓形圖說文字 8"/>
          <p:cNvSpPr/>
          <p:nvPr/>
        </p:nvSpPr>
        <p:spPr>
          <a:xfrm>
            <a:off x="7217940" y="502920"/>
            <a:ext cx="2545080" cy="1935480"/>
          </a:xfrm>
          <a:prstGeom prst="wedgeEllipseCallout">
            <a:avLst>
              <a:gd name="adj1" fmla="val -23316"/>
              <a:gd name="adj2" fmla="val 68012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C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雲朵形圖說文字 3"/>
          <p:cNvSpPr/>
          <p:nvPr/>
        </p:nvSpPr>
        <p:spPr>
          <a:xfrm>
            <a:off x="5639520" y="296640"/>
            <a:ext cx="3519720" cy="1737720"/>
          </a:xfrm>
          <a:prstGeom prst="cloudCallout">
            <a:avLst>
              <a:gd name="adj1" fmla="val -20400"/>
              <a:gd name="adj2" fmla="val 83312"/>
            </a:avLst>
          </a:prstGeom>
          <a:solidFill>
            <a:srgbClr val="92D050"/>
          </a:solidFill>
          <a:ln>
            <a:solidFill>
              <a:srgbClr val="FFC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0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橢圓形圖說文字 4"/>
          <p:cNvSpPr/>
          <p:nvPr/>
        </p:nvSpPr>
        <p:spPr>
          <a:xfrm>
            <a:off x="1691640" y="197760"/>
            <a:ext cx="3429180" cy="1935480"/>
          </a:xfrm>
          <a:prstGeom prst="wedgeEllipseCallout">
            <a:avLst>
              <a:gd name="adj1" fmla="val -12462"/>
              <a:gd name="adj2" fmla="val 7195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080625" y="8814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775960" y="240840"/>
            <a:ext cx="3429180" cy="1935480"/>
          </a:xfrm>
          <a:prstGeom prst="wedgeEllipseCallout">
            <a:avLst>
              <a:gd name="adj1" fmla="val 10648"/>
              <a:gd name="adj2" fmla="val 7746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</a:t>
            </a:r>
            <a:r>
              <a:rPr lang="zh-TW" altLang="en-US" sz="44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771 -0.00063 L -0.16771 -0.00063 L -0.26299 0.00126 C -0.28252 0.0021 -0.26456 0.00294 -0.27669 0.00546 C -0.28157 0.00651 -0.28677 0.00651 -0.29181 0.00735 C -0.29433 0.00777 -0.29669 0.00903 -0.29937 0.00945 C -0.3044 0.01029 -0.30944 0.01071 -0.31448 0.01155 L -0.37937 0.00735 C -0.38299 0.00714 -0.38645 0.00609 -0.39007 0.00546 L -0.41716 -0.00063 C -0.42031 -0.00126 -0.4233 -0.00168 -0.42629 -0.00273 C -0.43574 -0.00588 -0.43023 -0.00441 -0.44299 -0.00672 C -0.45338 -0.01134 -0.44078 -0.0063 -0.45952 -0.01071 C -0.47842 -0.01533 -0.43196 -0.01113 -0.47921 -0.0168 C -0.48472 -0.01743 -0.49039 -0.01806 -0.4959 -0.0189 C -0.49889 -0.01932 -0.50189 -0.02079 -0.50488 -0.02079 C -0.52661 -0.02205 -0.54818 -0.02226 -0.56992 -0.02289 L -0.60173 -0.02499 L -0.6274 -0.02688 C -0.6707 -0.02961 -0.69858 -0.02982 -0.74535 -0.03087 L -0.84503 -0.02898 C -0.84755 -0.02877 -0.85007 -0.0273 -0.85259 -0.02688 C -0.86173 -0.02583 -0.8707 -0.02583 -0.87984 -0.02499 C -0.88488 -0.02436 -0.88992 -0.02331 -0.89496 -0.02289 C -0.90551 -0.02205 -0.91606 -0.02163 -0.92677 -0.02079 C -0.93433 -0.02037 -0.94189 -0.01953 -0.94944 -0.0189 L -0.97511 -0.0168 C -0.99307 -0.01197 -0.97496 -0.01638 -1.00992 -0.01281 C -1.01385 -0.01239 -1.01795 -0.01134 -1.02189 -0.01071 C -1.0274 -0.01008 -1.03307 -0.00945 -1.03858 -0.00882 C -1.04314 -0.00819 -1.04755 -0.00693 -1.05212 -0.00672 C -1.06582 -0.0063 -1.07937 -0.00672 -1.09291 -0.00672 L -1.09149 -0.01071 " pathEditMode="relative" ptsTypes="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2019-11-04T06:10:20Z</dcterms:modified>
  <dc:language>zh-TW</dc:language>
</cp:coreProperties>
</file>