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>
        <p:scale>
          <a:sx n="66" d="100"/>
          <a:sy n="66" d="100"/>
        </p:scale>
        <p:origin x="672" y="-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0" y="318012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3" name="橢圓形圖說文字 2"/>
          <p:cNvSpPr/>
          <p:nvPr/>
        </p:nvSpPr>
        <p:spPr>
          <a:xfrm>
            <a:off x="0" y="0"/>
            <a:ext cx="8199120" cy="2194560"/>
          </a:xfrm>
          <a:prstGeom prst="wedgeEllipseCallout">
            <a:avLst>
              <a:gd name="adj1" fmla="val -25480"/>
              <a:gd name="adj2" fmla="val 81803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20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1138320" y="294498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159800" y="1101960"/>
            <a:ext cx="2573760" cy="1293720"/>
          </a:xfrm>
          <a:prstGeom prst="wedgeEllipse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一見如故</a:t>
            </a:r>
          </a:p>
        </p:txBody>
      </p:sp>
      <p:sp>
        <p:nvSpPr>
          <p:cNvPr id="6" name="橢圓形圖說文字 5"/>
          <p:cNvSpPr/>
          <p:nvPr/>
        </p:nvSpPr>
        <p:spPr>
          <a:xfrm>
            <a:off x="3910200" y="1595370"/>
            <a:ext cx="2638560" cy="1293720"/>
          </a:xfrm>
          <a:prstGeom prst="wedgeEllipse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00B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6975480" y="1352160"/>
            <a:ext cx="2651760" cy="1293720"/>
          </a:xfrm>
          <a:prstGeom prst="wedgeEllipseCallout">
            <a:avLst>
              <a:gd name="adj1" fmla="val -21408"/>
              <a:gd name="adj2" fmla="val 7899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accent6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501580" y="26499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6797580" y="497608"/>
            <a:ext cx="2774040" cy="1646280"/>
          </a:xfrm>
          <a:prstGeom prst="cloudCallout">
            <a:avLst>
              <a:gd name="adj1" fmla="val -28524"/>
              <a:gd name="adj2" fmla="val 8586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32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...</a:t>
            </a:r>
            <a:endParaRPr lang="zh-TW" altLang="en-US" sz="3200" dirty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橢圓形圖說文字 2"/>
          <p:cNvSpPr/>
          <p:nvPr/>
        </p:nvSpPr>
        <p:spPr>
          <a:xfrm>
            <a:off x="1691640" y="922080"/>
            <a:ext cx="3672360" cy="1562280"/>
          </a:xfrm>
          <a:prstGeom prst="wedgeEllipseCallout">
            <a:avLst>
              <a:gd name="adj1" fmla="val -15192"/>
              <a:gd name="adj2" fmla="val 72809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小熊，那你呢？</a:t>
            </a:r>
          </a:p>
        </p:txBody>
      </p:sp>
      <p:sp>
        <p:nvSpPr>
          <p:cNvPr id="4" name="矩形 3"/>
          <p:cNvSpPr/>
          <p:nvPr/>
        </p:nvSpPr>
        <p:spPr>
          <a:xfrm rot="1480468">
            <a:off x="-4501192" y="-879447"/>
            <a:ext cx="49086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 smtClean="0"/>
              <a:t>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圖片 47"/>
          <p:cNvPicPr/>
          <p:nvPr/>
        </p:nvPicPr>
        <p:blipFill>
          <a:blip r:embed="rId2"/>
          <a:stretch/>
        </p:blipFill>
        <p:spPr>
          <a:xfrm>
            <a:off x="930263" y="2679503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3"/>
          <a:stretch/>
        </p:blipFill>
        <p:spPr>
          <a:xfrm>
            <a:off x="4867542" y="2939077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515528" y="730435"/>
            <a:ext cx="3611880" cy="2016000"/>
          </a:xfrm>
          <a:prstGeom prst="wedgeEllipse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chemeClr val="accent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一時忘記</a:t>
            </a:r>
          </a:p>
        </p:txBody>
      </p:sp>
      <p:pic>
        <p:nvPicPr>
          <p:cNvPr id="8" name="圖片 7"/>
          <p:cNvPicPr/>
          <p:nvPr/>
        </p:nvPicPr>
        <p:blipFill>
          <a:blip r:embed="rId4"/>
          <a:stretch/>
        </p:blipFill>
        <p:spPr>
          <a:xfrm>
            <a:off x="11267394" y="1644157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512 -0.03633 L -0.17512 -0.03612 C -0.17906 -0.04137 -0.18268 -0.04683 -0.18677 -0.05166 C -0.19622 -0.06278 -0.1978 -0.06404 -0.20535 -0.07076 C -0.20693 -0.07328 -0.20819 -0.07601 -0.20976 -0.07853 C -0.21197 -0.08189 -0.21496 -0.08441 -0.21701 -0.08798 C -0.2178 -0.08966 -0.21764 -0.09197 -0.21843 -0.09386 C -0.22 -0.09785 -0.22283 -0.101 -0.22409 -0.10541 C -0.22898 -0.12137 -0.22457 -0.10898 -0.23134 -0.12263 C -0.23291 -0.12578 -0.23449 -0.12893 -0.23559 -0.13229 C -0.23638 -0.13397 -0.23638 -0.13628 -0.23717 -0.13796 C -0.23874 -0.14153 -0.24079 -0.14468 -0.24283 -0.14762 C -0.26457 -0.17891 -0.2463 -0.15266 -0.26016 -0.16862 C -0.2622 -0.17114 -0.26378 -0.17408 -0.26583 -0.17639 C -0.26961 -0.18059 -0.27354 -0.18395 -0.27748 -0.18794 C -0.27984 -0.19046 -0.28205 -0.1934 -0.28457 -0.1955 C -0.28756 -0.19823 -0.29071 -0.20033 -0.29323 -0.20327 C -0.2978 -0.20852 -0.3011 -0.21608 -0.30614 -0.22049 C -0.30913 -0.22322 -0.31213 -0.22553 -0.3148 -0.22826 C -0.31984 -0.23309 -0.32394 -0.23939 -0.32929 -0.24359 C -0.33165 -0.24548 -0.33417 -0.24716 -0.33638 -0.24926 C -0.34677 -0.25892 -0.34094 -0.25514 -0.35087 -0.26669 C -0.35591 -0.27257 -0.36189 -0.2774 -0.36661 -0.28391 C -0.38016 -0.30197 -0.37354 -0.29546 -0.38535 -0.30512 C -0.38803 -0.30974 -0.39181 -0.31709 -0.39543 -0.32024 C -0.39764 -0.32234 -0.40032 -0.32297 -0.40268 -0.32402 C -0.41008 -0.33389 -0.40394 -0.32696 -0.41559 -0.33557 C -0.41717 -0.33662 -0.41843 -0.33872 -0.42 -0.33956 C -0.42268 -0.34124 -0.42567 -0.34187 -0.42866 -0.34334 C -0.43575 -0.34649 -0.43134 -0.34502 -0.44157 -0.34712 C -0.44299 -0.34754 -0.44441 -0.34817 -0.44583 -0.34901 C -0.45055 -0.35069 -0.45386 -0.35132 -0.4589 -0.35279 C -0.4674 -0.36014 -0.46094 -0.35594 -0.47748 -0.35867 C -0.48094 -0.35909 -0.48425 -0.35972 -0.48756 -0.36056 C -0.4915 -0.36161 -0.49528 -0.36371 -0.49906 -0.36434 C -0.50299 -0.36497 -0.50677 -0.36539 -0.51071 -0.36602 C -0.51543 -0.36707 -0.52032 -0.36875 -0.52504 -0.37022 C -0.53024 -0.37148 -0.53575 -0.37232 -0.54094 -0.374 C -0.54236 -0.37442 -0.54378 -0.37547 -0.5452 -0.37589 C -0.54803 -0.37673 -0.55102 -0.37694 -0.55386 -0.37778 C -0.55685 -0.37862 -0.56315 -0.3824 -0.56535 -0.38345 C -0.57354 -0.38723 -0.5685 -0.38345 -0.57543 -0.38744 C -0.58976 -0.395 -0.58063 -0.39185 -0.59417 -0.395 C -0.61213 -0.40949 -0.58961 -0.39185 -0.60992 -0.40655 C -0.61244 -0.40844 -0.61465 -0.41075 -0.61717 -0.41243 C -0.61858 -0.41327 -0.62016 -0.41348 -0.62157 -0.41432 C -0.6252 -0.41684 -0.63024 -0.42209 -0.63449 -0.42398 C -0.64047 -0.4265 -0.65543 -0.42734 -0.6589 -0.42776 C -0.66835 -0.42986 -0.67827 -0.43238 -0.68772 -0.43343 C -0.69449 -0.43427 -0.7011 -0.43469 -0.70787 -0.43532 C -0.70976 -0.43595 -0.71165 -0.43721 -0.7137 -0.43742 C -0.7422 -0.44057 -0.74173 -0.43931 -0.76976 -0.43742 C -0.77213 -0.43679 -0.77465 -0.43616 -0.77701 -0.43532 C -0.77843 -0.4349 -0.77984 -0.43385 -0.78126 -0.43343 C -0.78614 -0.43196 -0.79102 -0.43175 -0.79575 -0.42965 C -0.80709 -0.42461 -0.80142 -0.4265 -0.81307 -0.42398 C -0.82709 -0.41453 -0.80882 -0.42587 -0.8274 -0.4181 C -0.83087 -0.41663 -0.83402 -0.41411 -0.83748 -0.41243 C -0.84079 -0.41075 -0.84425 -0.41033 -0.84756 -0.40844 C -0.85244 -0.40571 -0.85717 -0.40193 -0.86189 -0.39899 C -0.8652 -0.39689 -0.86898 -0.39584 -0.87197 -0.3929 C -0.87543 -0.39038 -0.89291 -0.37379 -0.89937 -0.36602 C -0.90094 -0.36434 -0.90236 -0.36266 -0.90362 -0.36056 C -0.90661 -0.35594 -0.91039 -0.34817 -0.91228 -0.34334 C -0.91354 -0.34019 -0.91433 -0.33704 -0.91528 -0.33389 C -0.91575 -0.33011 -0.91638 -0.32612 -0.91669 -0.32234 C -0.91906 -0.2879 -0.91559 -0.30344 -0.91953 -0.28769 C -0.92 -0.28328 -0.92079 -0.27887 -0.92094 -0.27425 C -0.92346 -0.20999 -0.9074 -0.21797 -0.92819 -0.21104 C -0.94646 -0.19466 -0.9315 -0.20642 -0.98283 -0.20894 C -0.99102 -0.20936 -0.99921 -0.21041 -1.0074 -0.21104 C -1.0115 -0.2123 -1.01606 -0.21398 -1.02032 -0.21482 C -1.02457 -0.21566 -1.02898 -0.21587 -1.03323 -0.21671 C -1.03622 -0.21713 -1.03906 -0.21797 -1.04189 -0.2186 C -1.0474 -0.23351 -1.04598 -0.22616 -1.04331 -0.25325 C -1.04236 -0.26333 -1.0389 -0.27845 -1.03622 -0.28769 C -1.02236 -0.33494 -1.03071 -0.30155 -1.02614 -0.32024 C -1.01465 -0.31877 -1.0115 -0.32297 -1.00598 -0.31247 C -1.00472 -0.31037 -1.00394 -0.30764 -1.00299 -0.30512 L -0.99874 -0.27635 C -0.99732 -0.26669 -0.99559 -0.25703 -0.99433 -0.24737 C -0.99055 -0.21734 -0.98567 -0.18752 -0.98283 -0.15728 C -0.98189 -0.14699 -0.98079 -0.1367 -0.98 -0.12641 C -0.97937 -0.11696 -0.97906 -0.1073 -0.97858 -0.09764 C -0.97906 -0.07454 -0.9748 -0.05061 -0.98 -0.02856 C -0.98142 -0.02268 -0.99433 -0.03087 -0.99874 -0.03234 C -1.00299 -0.03381 -1.00724 -0.03528 -1.01165 -0.03633 C -1.01937 -0.0378 -1.03465 -0.04011 -1.03465 -0.0399 C -1.03748 -0.05145 -1.04157 -0.0632 -1.02614 -0.07265 C -1.01465 -0.07958 -1.0011 -0.07391 -0.98866 -0.07454 L -0.95984 -0.07664 C -0.89213 -0.08924 -0.91811 -0.08126 -0.88063 -0.09386 C -0.87827 -0.09617 -0.86882 -0.10394 -0.8663 -0.10919 C -0.86535 -0.11087 -0.86535 -0.11297 -0.86488 -0.11486 C -0.86677 -0.14111 -0.86551 -0.1682 -0.87055 -0.19361 C -0.87291 -0.20579 -0.88047 -0.21482 -0.88646 -0.22448 C -0.89244 -0.23414 -0.89969 -0.24254 -0.90661 -0.25136 C -0.91906 -0.26711 -0.91512 -0.26375 -0.92535 -0.27047 C -0.92378 -0.2711 -0.92252 -0.27236 -0.92094 -0.27236 C -0.88189 -0.27236 -0.87228 -0.2669 -0.8274 -0.24737 L -0.77417 -0.22448 C -0.77654 -0.22385 -0.7789 -0.22322 -0.78126 -0.22238 C -0.78283 -0.22196 -0.78409 -0.2207 -0.78567 -0.22049 C -0.79669 -0.21944 -0.80772 -0.21923 -0.81874 -0.2186 L -0.84756 -0.21671 C -0.84992 -0.21608 -0.85244 -0.21587 -0.8548 -0.21482 C -0.85638 -0.21398 -0.85748 -0.21209 -0.85906 -0.21104 C -0.86047 -0.20999 -0.86189 -0.20978 -0.86331 -0.20894 C -0.86 -0.20579 -0.85685 -0.20222 -0.85323 -0.19949 C -0.84992 -0.19676 -0.83606 -0.18794 -0.83165 -0.18605 C -0.81039 -0.1766 -0.83008 -0.18857 -0.80724 -0.17639 C -0.77433 -0.15875 -0.79559 -0.16547 -0.76693 -0.15917 C -0.76457 -0.15791 -0.76205 -0.15371 -0.75969 -0.15518 C -0.75795 -0.15644 -0.76032 -0.16043 -0.7611 -0.16295 C -0.76299 -0.16862 -0.76677 -0.17177 -0.76976 -0.17639 C -0.77134 -0.1787 -0.7726 -0.18164 -0.77417 -0.18416 C -0.77732 -0.1892 -0.78094 -0.19403 -0.78425 -0.19949 C -0.78677 -0.20369 -0.78866 -0.20873 -0.79134 -0.21293 C -0.79843 -0.22385 -0.80268 -0.22721 -0.8115 -0.23582 C -0.81874 -0.24317 -0.81528 -0.23981 -0.82157 -0.24548 C -0.82898 -0.23897 -0.82457 -0.24422 -0.83024 -0.23015 C -0.8548 -0.16925 -0.81685 -0.26669 -0.84032 -0.20138 C -0.84394 -0.19151 -0.8485 -0.18248 -0.85181 -0.17261 C -0.9115 0.0063 -0.84504 -0.19151 -0.88787 -0.03423 C -0.89449 -0.01008 -0.89244 -0.02058 -0.89512 -0.00357 C -0.89701 -0.00609 -0.89921 -0.0084 -0.90079 -0.01134 C -0.90504 -0.01869 -0.90787 -0.0273 -0.91228 -0.03423 C -0.91528 -0.03885 -0.91843 -0.04284 -0.92094 -0.04767 C -0.94835 -0.10079 -0.93102 -0.07643 -0.94693 -0.09764 C -0.95055 -0.11213 -0.95024 -0.10583 -0.92819 -0.09386 C -0.91606 -0.08714 -0.90457 -0.07811 -0.89213 -0.07265 C -0.68772 0.01722 -0.80992 -0.02877 -0.63732 0.02331 C -0.60409 0.03339 -0.63843 0.02604 -0.61291 0.03108 C -0.60898 0.03024 -0.60394 0.03297 -0.60142 0.02898 C -0.59906 0.02562 -0.60205 0.01995 -0.60283 0.01554 C -0.60346 0.01176 -0.60472 0.00798 -0.60567 0.0042 C -0.60677 -0.00042 -0.60756 -0.00483 -0.6085 -0.00924 C -0.60913 -0.01197 -0.60961 -0.01449 -0.60992 -0.01701 C -0.61102 -0.02268 -0.61165 -0.02856 -0.61291 -0.03423 C -0.61354 -0.03759 -0.6148 -0.04074 -0.61575 -0.04389 C -0.61654 -0.04956 -0.61701 -0.05417 -0.61858 -0.05921 C -0.61953 -0.06194 -0.62063 -0.06425 -0.62157 -0.06698 C -0.62205 -0.06887 -0.6222 -0.07097 -0.62299 -0.07265 C -0.62457 -0.07664 -0.62693 -0.08021 -0.62866 -0.0842 C -0.63008 -0.08735 -0.63118 -0.09092 -0.63307 -0.09386 C -0.65181 -0.12389 -0.6378 -0.09659 -0.64598 -0.11297 C -0.64913 -0.14489 -0.65134 -0.17261 -0.65606 -0.20327 C -0.6578 -0.21419 -0.65953 -0.22511 -0.66189 -0.23582 C -0.66425 -0.24758 -0.66772 -0.25892 -0.67039 -0.27047 C -0.6737 -0.28433 -0.67811 -0.31667 -0.6863 -0.33557 C -0.68709 -0.33767 -0.68819 -0.33956 -0.68913 -0.34124 C -0.69276 -0.33977 -0.69606 -0.33872 -0.69921 -0.33557 C -0.70094 -0.33389 -0.70205 -0.33179 -0.70362 -0.33011 C -0.73087 -0.29693 -0.73512 -0.29525 -0.75969 -0.25514 C -0.76835 -0.24107 -0.77811 -0.22805 -0.78567 -0.21293 C -0.78661 -0.21104 -0.79024 -0.20705 -0.7885 -0.20705 C -0.78 -0.20705 -0.77165 -0.21902 -0.76551 -0.22448 C -0.76079 -0.22847 -0.75606 -0.23246 -0.75102 -0.23582 C -0.72488 -0.25472 -0.69811 -0.27236 -0.67197 -0.29168 C -0.65874 -0.30134 -0.64661 -0.31352 -0.63307 -0.32234 C -0.62394 -0.32801 -0.6148 -0.33389 -0.60567 -0.33956 C -0.57087 -0.36014 -0.60157 -0.34019 -0.57969 -0.35447 C -0.5778 -0.35342 -0.57559 -0.35279 -0.57402 -0.35069 C -0.5726 -0.34922 -0.57228 -0.34691 -0.57118 -0.34502 C -0.56976 -0.34334 -0.56819 -0.34124 -0.56677 -0.33956 C -0.56535 -0.33494 -0.56394 -0.33032 -0.56252 -0.32612 C -0.55024 -0.29105 -0.55008 -0.31751 -0.58268 -0.2417 C -0.58457 -0.23729 -0.58913 -0.23582 -0.59276 -0.23393 C -0.60016 -0.23015 -0.60819 -0.22784 -0.61575 -0.22448 C -0.6211 -0.22196 -0.6263 -0.21902 -0.63165 -0.21671 C -0.63543 -0.21503 -0.63937 -0.2144 -0.64315 -0.21293 C -0.64598 -0.21167 -0.65181 -0.20894 -0.65181 -0.20873 C -0.67354 -0.23246 -0.66126 -0.2186 -0.70063 -0.27236 C -0.70803 -0.28244 -0.71559 -0.29231 -0.72236 -0.30323 C -0.74362 -0.33746 -0.73654 -0.32402 -0.74535 -0.34124 C -0.74346 -0.34271 -0.74173 -0.34481 -0.73953 -0.34502 C -0.72488 -0.34964 -0.69228 -0.34544 -0.68488 -0.34502 C -0.6748 -0.34334 -0.66472 -0.34187 -0.65465 -0.33956 C -0.64299 -0.33662 -0.63165 -0.33242 -0.62 -0.33011 C -0.60819 -0.32717 -0.59606 -0.32612 -0.58409 -0.32402 C -0.57496 -0.32234 -0.56583 -0.31982 -0.55669 -0.31856 C -0.55055 -0.31751 -0.54425 -0.31709 -0.53795 -0.31667 C -0.51165 -0.31415 -0.51039 -0.31436 -0.48047 -0.31247 C -0.48 -0.31079 -0.47858 -0.3089 -0.47906 -0.30701 C -0.48362 -0.28412 -0.48772 -0.27719 -0.50488 -0.26669 C -0.52677 -0.25325 -0.56331 -0.24359 -0.58551 -0.23792 C -0.61181 -0.23099 -0.63858 -0.22637 -0.66472 -0.2186 L -0.67764 -0.21482 C -0.6474 -0.2228 -0.70346 -0.2081 -0.6589 -0.2186 C -0.65465 -0.21965 -0.65039 -0.22175 -0.64598 -0.22238 C -0.63543 -0.22427 -0.62488 -0.22511 -0.61433 -0.22637 C -0.57969 -0.22511 -0.54504 -0.22637 -0.51071 -0.22238 C -0.48882 -0.22007 -0.46709 -0.21419 -0.44583 -0.20705 C -0.4085 -0.19487 -0.3715 -0.18101 -0.33496 -0.16484 C -0.3263 -0.16106 -0.31764 -0.1577 -0.30913 -0.15329 C -0.30614 -0.15182 -0.30331 -0.14951 -0.30047 -0.14762 C -0.30283 -0.15077 -0.3052 -0.15413 -0.30772 -0.15728 C -0.31669 -0.16841 -0.32614 -0.1787 -0.33638 -0.18794 C -0.34677 -0.19718 -0.35717 -0.20663 -0.36819 -0.21482 C -0.39559 -0.2354 -0.42331 -0.25577 -0.45165 -0.27425 C -0.47811 -0.29168 -0.50488 -0.30785 -0.53228 -0.32234 C -0.5578 -0.33599 -0.58362 -0.34859 -0.60992 -0.35867 C -0.62157 -0.36287 -0.61669 -0.36077 -0.62441 -0.36434 C -0.62425 -0.36014 -0.62362 -0.28118 -0.62157 -0.25703 C -0.61717 -0.20831 -0.61197 -0.1598 -0.60709 -0.11108 C -0.6052 -0.0926 -0.60142 -0.05543 -0.60142 -0.05522 C -0.60772 0.03444 -0.59921 0.04263 -0.62157 0.10206 C -0.62236 0.10437 -0.62457 0.10563 -0.62583 0.10773 C -0.62756 0.11067 -0.62819 0.11466 -0.63008 0.11739 C -0.6326 0.12075 -0.63843 0.12201 -0.64173 0.12306 C -0.64504 0.1218 -0.64866 0.12159 -0.65181 0.11928 C -0.6622 0.1113 -0.65906 0.10185 -0.66614 0.08862 C -0.67339 0.07497 -0.68252 0.06321 -0.69055 0.05019 C -0.71055 0.01806 -0.72992 -0.01701 -0.74677 -0.05166 C -0.75307 -0.06446 -0.75969 -0.07685 -0.76551 -0.09008 C -0.77591 -0.11339 -0.78535 -0.13754 -0.79575 -0.16106 C -0.82236 -0.22175 -0.8074 -0.18269 -0.81874 -0.21293 C -0.81921 -0.21734 -0.82315 -0.22406 -0.82016 -0.22637 C -0.81669 -0.2291 -0.8126 -0.22238 -0.80866 -0.22049 C -0.80535 -0.21902 -0.80189 -0.21818 -0.79858 -0.21671 C -0.78441 -0.21041 -0.79118 -0.21125 -0.77843 -0.20894 C -0.77417 -0.20831 -0.76976 -0.20789 -0.76551 -0.20705 L -0.74252 -0.20327 C -0.73858 -0.20264 -0.7348 -0.2018 -0.73087 -0.20138 L -0.71654 -0.19949 L -0.70362 -0.1976 L -0.68772 -0.1955 C -0.66173 -0.19235 -0.68504 -0.19487 -0.65465 -0.19172 C -0.62157 -0.19298 -0.58835 -0.1934 -0.55528 -0.1955 C -0.55087 -0.19592 -0.54661 -0.1976 -0.54236 -0.19949 C -0.53732 -0.20159 -0.53276 -0.20453 -0.52787 -0.20705 C -0.49953 -0.23918 -0.49654 -0.23834 -0.47906 -0.26669 C -0.47543 -0.27215 -0.4715 -0.27761 -0.46898 -0.28391 C -0.46551 -0.29189 -0.45638 -0.32024 -0.45307 -0.33389 C -0.45197 -0.33809 -0.45087 -0.34271 -0.45024 -0.34712 C -0.44945 -0.35132 -0.44929 -0.35594 -0.44882 -0.36056 C -0.44835 -0.36434 -0.44772 -0.36812 -0.44724 -0.3719 C -0.44772 -0.38135 -0.44803 -0.39122 -0.44882 -0.40088 C -0.44898 -0.4034 -0.44913 -0.40634 -0.45024 -0.40844 C -0.45118 -0.41054 -0.45276 -0.41201 -0.45449 -0.41243 C -0.46205 -0.4139 -0.46992 -0.41369 -0.47748 -0.41432 L -0.50488 -0.41243 C -0.51071 -0.4118 -0.51654 -0.41222 -0.5222 -0.41054 C -0.52913 -0.40823 -0.53575 -0.40445 -0.54236 -0.40088 C -0.55213 -0.39542 -0.56189 -0.39038 -0.57118 -0.38345 C -0.58079 -0.3761 -0.59008 -0.36812 -0.59843 -0.35867 C -0.62646 -0.32759 -0.64472 -0.30197 -0.66032 -0.25703 C -0.67921 -0.20306 -0.69402 -0.14699 -0.71071 -0.09197 C -0.71417 -0.0632 -0.71827 -0.03444 -0.72079 -0.00546 C -0.72945 0.09051 -0.72803 0.12936 -0.72236 0.23646 C -0.7211 0.25704 -0.71827 0.27762 -0.71512 0.29799 C -0.70756 0.34608 -0.70488 0.34713 -0.68772 0.38997 C -0.68598 0.39459 -0.68378 0.39879 -0.68205 0.40341 C -0.68094 0.40614 -0.68063 0.40908 -0.67906 0.41118 C -0.67795 0.41265 -0.67622 0.41244 -0.6748 0.41307 C -0.66709 0.42861 -0.6737 0.41895 -0.64598 0.41496 L -0.63165 0.41307 C -0.59764 0.3906 -0.64787 0.42252 -0.60283 0.39963 C -0.58819 0.39228 -0.57402 0.38304 -0.55953 0.37464 C -0.5463 0.36687 -0.50929 0.34461 -0.49764 0.33621 C -0.43213 0.28896 -0.4074 0.27573 -0.34646 0.21147 C -0.32346 0.18711 -0.29701 0.16779 -0.27748 0.1386 C -0.26976 0.12705 -0.26236 0.11508 -0.25433 0.10395 C -0.2474 0.09408 -0.23969 0.08505 -0.23276 0.07518 C -0.22457 0.06321 -0.21386 0.04473 -0.20693 0.03108 C -0.19953 0.01638 -0.19213 0.00189 -0.1852 -0.01323 C -0.18394 -0.01617 -0.18346 -0.01974 -0.18236 -0.02289 C -0.18157 -0.02541 -0.18047 -0.02793 -0.17953 -0.03045 C -0.17906 -0.03297 -0.1778 -0.03549 -0.17811 -0.03822 C -0.17906 -0.04746 -0.18835 -0.04557 -0.19244 -0.04578 C -0.20535 -0.04683 -0.21843 -0.04704 -0.23134 -0.04767 L -0.33213 -0.04578 C -0.35008 -0.04452 -0.36772 -0.04053 -0.38535 -0.03633 C -0.43969 -0.02268 -0.48961 0.00168 -0.54236 0.0252 C -0.55827 0.03234 -0.57496 0.0378 -0.58976 0.0483 L -0.73386 0.14994 L -0.75543 0.16548 C -0.76016 0.16863 -0.7652 0.17136 -0.76976 0.17493 C -0.77858 0.18165 -0.78063 0.18396 -0.78992 0.18837 C -0.79181 0.18942 -0.79386 0.18963 -0.79575 0.19026 C -0.79717 0.19173 -0.79874 0.19593 -0.8 0.19425 C -0.80551 0.1869 -0.79654 0.16401 -0.79575 0.16149 C -0.78693 0.13503 -0.77953 0.10773 -0.76835 0.08274 L -0.71937 -0.02667 C -0.70866 -0.05061 -0.67764 -0.12305 -0.66614 -0.14384 C -0.63543 -0.19886 -0.60504 -0.2543 -0.57402 -0.3089 C -0.5652 -0.32444 -0.5337 -0.37379 -0.52362 -0.38933 C -0.5189 -0.39647 -0.51465 -0.40424 -0.50913 -0.41054 C -0.50157 -0.41936 -0.49528 -0.43133 -0.48614 -0.43742 L -0.46898 -0.44876 C -0.4622 -0.44582 -0.46016 -0.44561 -0.45449 -0.4412 C -0.4222 -0.416 -0.46252 -0.44666 -0.43291 -0.42188 C -0.42866 -0.41852 -0.42409 -0.416 -0.42 -0.41243 C -0.41213 -0.40571 -0.40457 -0.39836 -0.39685 -0.39122 C -0.39354 -0.38807 -0.39039 -0.3845 -0.38677 -0.38135 C -0.38441 -0.37967 -0.38189 -0.3782 -0.37969 -0.37589 C -0.37748 -0.37358 -0.37591 -0.37064 -0.37386 -0.36812 C -0.35906 -0.35069 -0.37606 -0.37295 -0.36378 -0.35657 C -0.36331 -0.35447 -0.36283 -0.35279 -0.36236 -0.35069 C -0.36189 -0.34817 -0.36157 -0.34544 -0.36094 -0.34334 C -0.36016 -0.34019 -0.35906 -0.33704 -0.35811 -0.33389 C -0.35433 -0.29861 -0.35953 -0.35069 -0.35512 -0.29168 C -0.35449 -0.2837 -0.35134 -0.27089 -0.34945 -0.2648 C -0.3485 -0.26144 -0.3474 -0.25829 -0.34646 -0.25514 C -0.34598 -0.25325 -0.34583 -0.25115 -0.34504 -0.24926 C -0.34394 -0.24653 -0.3422 -0.24422 -0.34079 -0.2417 C -0.33969 -0.23981 -0.33906 -0.23771 -0.33795 -0.23582 C -0.33559 -0.23246 -0.33291 -0.22973 -0.33071 -0.22637 C -0.32866 -0.22322 -0.32724 -0.21944 -0.32488 -0.21671 C -0.32331 -0.21482 -0.32094 -0.2144 -0.31921 -0.21293 C -0.31654 -0.21062 -0.31449 -0.20768 -0.31197 -0.20516 C -0.31055 -0.2039 -0.30772 -0.20138 -0.30772 -0.20117 L -1.16142 -0.27236 C -1.16425 -0.26732 -1.16724 -0.26228 -1.17008 -0.25703 C -1.17102 -0.25514 -1.17213 -0.25325 -1.17291 -0.25136 C -1.17402 -0.24821 -1.17496 -0.24485 -1.17575 -0.2417 C -1.17638 -0.23981 -1.17654 -0.23771 -1.17717 -0.23582 C -1.1789 -0.23183 -1.18299 -0.22448 -1.18299 -0.22427 C -1.18346 -0.22175 -1.18362 -0.21902 -1.18441 -0.21671 C -1.18598 -0.21251 -1.19024 -0.20516 -1.19024 -0.20495 C -1.19071 -0.20264 -1.19087 -0.19991 -1.19165 -0.1976 C -1.19276 -0.19403 -1.19465 -0.19109 -1.19591 -0.18794 C -1.20157 -0.17429 -1.19559 -0.18584 -1.20315 -0.17261 C -1.20661 -0.15896 -1.20173 -0.17534 -1.20898 -0.16106 C -1.20976 -0.15938 -1.20929 -0.15665 -1.21039 -0.15518 C -1.2115 -0.15392 -1.21339 -0.15434 -1.21465 -0.15329 C -1.21622 -0.15224 -1.21748 -0.15077 -1.21906 -0.14951 C -1.22803 -0.15077 -1.23764 -0.14888 -1.24614 -0.15329 C -1.2485 -0.15455 -1.24583 -0.16001 -1.24472 -0.16295 C -1.24252 -0.16862 -1.24 -0.16883 -1.23606 -0.17072 C -1.22614 -0.17009 -1.21606 -0.1703 -1.20598 -0.16862 C -1.19953 -0.16778 -1.19937 -0.16421 -1.19449 -0.16106 C -1.19323 -0.16022 -1.19165 -0.1598 -1.19024 -0.15917 C -1.18772 -0.15791 -1.18551 -0.15623 -1.18299 -0.15518 C -1.17921 -0.15371 -1.17528 -0.15266 -1.1715 -0.1514 C -1.16961 -0.15077 -1.16772 -0.14993 -1.16567 -0.14951 L -1.15417 -0.14762 C -1.1515 -0.13691 -1.15102 -0.13754 -1.15417 -0.12074 C -1.15496 -0.11717 -1.15732 -0.11444 -1.15858 -0.11108 C -1.1611 -0.10331 -1.16126 -0.09932 -1.16283 -0.09197 C -1.16331 -0.08987 -1.16378 -0.08798 -1.16425 -0.08609 C -1.16929 -0.06425 -1.16535 -0.08 -1.16866 -0.06698 C -1.16913 -0.06887 -1.17055 -0.07076 -1.17008 -0.07265 C -1.16945 -0.07475 -1.16709 -0.07517 -1.16567 -0.07664 C -1.16378 -0.07832 -1.16189 -0.08042 -1.16 -0.08231 C -1.15906 -0.08483 -1.15843 -0.08777 -1.15701 -0.09008 C -1.15591 -0.09176 -1.15402 -0.09239 -1.15276 -0.09386 C -1.15071 -0.09617 -1.14882 -0.0989 -1.14693 -0.10142 C -1.13843 -0.11423 -1.14504 -0.10856 -1.13543 -0.11486 C -1.13449 -0.11696 -1.13386 -0.11906 -1.1326 -0.12074 C -1.13087 -0.12305 -1.12835 -0.1241 -1.12693 -0.12641 C -1.12583 -0.12809 -1.12598 -0.1304 -1.12535 -0.13229 C -1.12457 -0.13481 -1.12094 -0.13796 -1.12252 -0.13985 C -1.12425 -0.14216 -1.1274 -0.13859 -1.12976 -0.13796 C -1.13118 -0.13607 -1.13276 -0.13439 -1.13402 -0.13229 C -1.13559 -0.12977 -1.13669 -0.12683 -1.13843 -0.12452 C -1.14252 -0.11864 -1.14646 -0.11213 -1.15134 -0.1073 C -1.15323 -0.10541 -1.15543 -0.10373 -1.15701 -0.10142 C -1.15874 -0.09932 -1.15984 -0.09617 -1.16142 -0.09386 C -1.16488 -0.0884 -1.16709 -0.08567 -1.1715 -0.08231 C -1.17339 -0.08084 -1.17528 -0.07937 -1.17717 -0.07853 C -1.17953 -0.07748 -1.18205 -0.07727 -1.18441 -0.07664 C -1.1863 -0.07601 -1.18835 -0.07517 -1.19024 -0.07454 C -1.19118 -0.07853 -1.19276 -0.0821 -1.19307 -0.08609 C -1.19386 -0.0989 -1.18913 -0.10037 -1.18441 -0.11108 C -1.15496 -0.17786 -1.19984 -0.08546 -1.16709 -0.14573 C -1.15291 -0.17177 -1.16425 -0.16043 -1.14551 -0.18794 C -1.14079 -0.19487 -1.13417 -0.1997 -1.12976 -0.20705 C -1.11732 -0.22742 -1.10709 -0.24968 -1.09512 -0.27047 C -1.08252 -0.29252 -1.06929 -0.31394 -1.05638 -0.33557 C -1.05055 -0.34502 -1.04488 -0.35489 -1.03906 -0.36434 C -1.03339 -0.37337 -1.02661 -0.38135 -1.02173 -0.39122 C -1.01795 -0.39899 -1.01449 -0.40718 -1.01024 -0.41432 C -1.00677 -0.41999 -1.00189 -0.42377 -0.99874 -0.42965 C -0.99228 -0.4412 -0.98835 -0.45506 -0.98142 -0.46619 C -0.97906 -0.46997 -0.97638 -0.47354 -0.97417 -0.47774 C -0.9726 -0.48068 -0.97197 -0.48467 -0.96992 -0.48719 C -0.96787 -0.48992 -0.9652 -0.49118 -0.96268 -0.49307 C -0.96032 -0.49244 -0.95732 -0.49328 -0.95559 -0.49118 C -0.95307 -0.48824 -0.95244 -0.48362 -0.95118 -0.47963 C -0.94724 -0.46682 -0.94299 -0.45422 -0.93969 -0.4412 C -0.9378 -0.43364 -0.93717 -0.42566 -0.93543 -0.4181 C -0.91622 -0.33851 -0.93921 -0.44456 -0.92236 -0.37022 C -0.91984 -0.35867 -0.91669 -0.34712 -0.91528 -0.33557 C -0.91354 -0.32234 -0.91465 -0.32801 -0.91228 -0.31856 C -0.91969 -0.30869 -0.91402 -0.31394 -0.92819 -0.31079 C -0.95197 -0.30554 -0.93465 -0.30659 -0.96567 -0.30512 L -1.12535 -0.29924 L -1.16425 -0.29735 C -1.12283 -0.26564 -1.20803 -0.33032 -1.1326 -0.27635 C -1.11984 -0.26711 -1.10819 -0.25556 -1.09512 -0.24737 C -1.08173 -0.23897 -1.06677 -0.23498 -1.05339 -0.22637 C -1.02016 -0.20495 -0.98929 -0.17723 -0.95559 -0.15728 C -0.94693 -0.15203 -0.93811 -0.14741 -0.92961 -0.14174 C -0.92772 -0.14048 -0.92583 -0.13901 -0.92378 -0.13796 C -0.9211 -0.13649 -0.91528 -0.13418 -0.91528 -0.13397 C -0.90441 -0.16316 -0.90551 -0.15224 -0.91669 -0.20327 C -0.91732 -0.20642 -0.92 -0.20831 -0.92236 -0.20894 C -0.93087 -0.21167 -0.94835 -0.21293 -0.94835 -0.21272 C -0.97276 -0.20831 -0.99764 -0.20684 -1.02173 -0.19949 C -1.04614 -0.19193 -1.07843 -0.16358 -1.09811 -0.14573 C -1.11685 -0.1283 -1.14961 -0.09428 -1.16567 -0.07265 C -1.18472 -0.04725 -1.19906 -0.02205 -1.21323 0.00798 C -1.21795 0.01785 -1.22205 0.02835 -1.22614 0.03864 C -1.23055 0.04998 -1.23591 0.06111 -1.23906 0.07329 C -1.24457 0.0945 -1.24724 0.11697 -1.25197 0.1386 C -1.25307 0.14385 -1.2548 0.14868 -1.25622 0.15393 C -1.25937 0.18312 -1.25874 0.17094 -1.25622 0.22113 C -1.25591 0.22806 -1.25465 0.22701 -1.25055 0.22869 C -1.23906 0.22806 -1.22756 0.22911 -1.21606 0.2268 C -1.20425 0.22449 -1.20441 0.21966 -1.19591 0.21525 C -1.19417 0.21441 -1.19213 0.21399 -1.19024 0.21336 C -1.16331 0.19194 -1.20394 0.22491 -1.17575 0.19992 C -1.1726 0.19719 -1.16898 0.1953 -1.16567 0.19236 C -1.16268 0.18942 -1.15969 0.18627 -1.15701 0.1827 C -1.14913 0.1722 -1.13764 0.15666 -1.13118 0.14238 C -1.12898 0.13734 -1.1274 0.13209 -1.12535 0.12705 C -1.12488 0.12369 -1.12441 0.12054 -1.12394 0.11739 C -1.12268 0.10752 -1.12126 0.1008 -1.12394 0.09051 C -1.1252 0.0861 -1.1274 0.08232 -1.12976 0.07896 C -1.13858 0.06636 -1.14724 0.05901 -1.15858 0.05019 C -1.18551 0.02919 -1.18504 0.03339 -1.22331 0.01365 C -1.22898 0.01071 -1.23449 0.00693 -1.24047 0.0042 C -1.26882 -0.00924 -1.25717 -0.00231 -1.27638 -0.01512 C -1.27937 -0.01701 -1.27071 -0.01092 -1.26772 -0.00924 C -1.26394 -0.00735 -1.26 -0.00567 -1.25622 -0.00357 C -1.22583 0.01365 -1.25638 0.00021 -1.21748 0.01176 C -1.20362 0.01596 -1.18976 0.02121 -1.17575 0.0252 C -1.1052 0.04578 -1.14346 0.03465 -1.06646 0.04452 C -0.8915 0.06636 -0.99937 0.05817 -0.87921 0.06552 L -0.74961 0.05985 C -0.74756 0.05964 -0.74551 0.05775 -0.74394 0.05586 C -0.73937 0.05124 -0.7348 0.0462 -0.73087 0.04053 C -0.72772 0.03591 -0.7252 0.03024 -0.72236 0.0252 C -0.71874 0.01869 -0.71638 0.01533 -0.7137 0.00798 C -0.71244 0.00483 -0.71165 0.00147 -0.71071 -0.00168 C -0.70551 -0.05019 -0.70787 -0.02457 -0.70787 -0.12641 C -0.70787 -0.13985 -0.70803 -0.1535 -0.70929 -0.16673 C -0.71055 -0.17933 -0.71496 -0.18815 -0.72079 -0.1976 C -0.72299 -0.20096 -0.7252 -0.20453 -0.72803 -0.20705 C -0.73165 -0.21041 -0.73559 -0.21272 -0.73953 -0.21482 C -0.74787 -0.21902 -0.75528 -0.21923 -0.76409 -0.22049 C -0.77606 -0.21797 -0.7885 -0.21797 -0.8 -0.21293 C -0.85071 -0.19004 -0.88157 -0.15875 -0.92677 -0.11885 C -0.94803 -0.09995 -0.96898 -0.08042 -0.99008 -0.0611 C -0.99921 -0.05292 -1.00866 -0.04536 -1.01748 -0.03633 C -1.06835 0.0168 -1.04835 -0.00441 -1.07795 0.02709 C -1.08268 0.03234 -1.08756 0.03717 -1.09228 0.04242 C -1.10709 0.05901 -1.09858 0.0525 -1.10961 0.05985 C -1.11102 0.06174 -1.11291 0.06804 -1.11386 0.06552 C -1.11543 0.06153 -1.1137 0.05628 -1.11244 0.05208 C -1.10976 0.04284 -1.10614 0.03381 -1.10236 0.0252 C -1.09465 0.00756 -1.08567 -0.00903 -1.07795 -0.02667 C -1.06803 -0.04872 -1.06047 -0.07286 -1.04913 -0.09386 C -0.99984 -0.18458 -0.93228 -0.311 -0.86488 -0.3971 C -0.83827 -0.43091 -0.81039 -0.46262 -0.78283 -0.49496 C -0.76819 -0.51197 -0.76409 -0.51806 -0.74819 -0.52562 C -0.74646 -0.52646 -0.73354 -0.52919 -0.73244 -0.52961 C -0.72898 -0.52562 -0.72504 -0.52268 -0.72236 -0.51806 C -0.71921 -0.51281 -0.71732 -0.50651 -0.71512 -0.50063 C -0.70945 -0.48572 -0.70614 -0.47438 -0.7022 -0.45842 C -0.69465 -0.42839 -0.69339 -0.41789 -0.68772 -0.38135 L -0.68047 -0.33557 C -0.67843 -0.30302 -0.67732 -0.29903 -0.68205 -0.25703 C -0.68236 -0.25325 -0.68472 -0.25052 -0.6863 -0.24737 C -0.69291 -0.2354 -0.70772 -0.21587 -0.71512 -0.21104 C -0.72567 -0.2039 -0.73543 -0.19424 -0.74677 -0.18983 C -0.76929 -0.1808 -0.79165 -0.17093 -0.81449 -0.16295 C -0.83354 -0.15623 -0.84819 -0.15665 -0.86772 -0.15518 C -0.91071 -0.15707 -0.95654 -0.14531 -0.99591 -0.1745 C -1.00016 -0.17765 -1.00488 -0.18017 -1.00882 -0.18416 C -1.01843 -0.19361 -1.01906 -0.19907 -1.02614 -0.21104 C -1.02882 -0.21566 -1.0326 -0.21923 -1.03465 -0.22448 C -1.0389 -0.23414 -1.04472 -0.25514 -1.04472 -0.25493 C -1.0452 -0.2585 -1.04772 -0.28139 -1.04772 -0.28391 C -1.04772 -0.28664 -1.04787 -0.29021 -1.0463 -0.29168 C -1.04331 -0.29399 -1.03953 -0.29294 -1.03622 -0.29357 C -1.00157 -0.28895 -1.03386 -0.29483 -0.96992 -0.26669 C -0.93354 -0.25073 -0.89732 -0.23477 -0.86047 -0.22049 C -0.84756 -0.21545 -0.64283 -0.12977 -0.5726 -0.11696 C -0.52724 -0.10856 -0.48142 -0.10541 -0.43575 -0.09953 C -0.42236 -0.10079 -0.40882 -0.10121 -0.39543 -0.10352 C -0.39339 -0.10373 -0.39102 -0.10499 -0.38976 -0.1073 C -0.3885 -0.10919 -0.38646 -0.11402 -0.38835 -0.11486 C -0.39055 -0.11591 -0.39213 -0.11129 -0.39402 -0.10919 C -0.39748 -0.10541 -0.40032 -0.10079 -0.40409 -0.09764 C -0.41386 -0.08924 -0.42394 -0.08147 -0.43433 -0.07454 C -0.44441 -0.06824 -0.47528 -0.05522 -0.48472 -0.05166 C -0.49528 -0.04746 -0.50567 -0.04242 -0.51638 -0.04011 C -0.54079 -0.03465 -0.56535 -0.03234 -0.58976 -0.02856 C -0.62 -0.03045 -0.65055 -0.0294 -0.68047 -0.03423 C -0.69402 -0.03654 -0.70709 -0.04221 -0.71937 -0.04977 C -0.72441 -0.05271 -0.74457 -0.06467 -0.74961 -0.06887 C -0.75465 -0.07307 -0.76535 -0.08462 -0.76976 -0.09197 C -0.77307 -0.09743 -0.77622 -0.10457 -0.77843 -0.11108 C -0.77953 -0.11423 -0.78047 -0.11738 -0.78126 -0.12074 C -0.78189 -0.12326 -0.7822 -0.12578 -0.78283 -0.1283 C -0.78126 -0.13544 -0.7811 -0.143 -0.77843 -0.14951 C -0.77748 -0.15203 -0.7748 -0.1535 -0.77276 -0.15329 C -0.75008 -0.15161 -0.72756 -0.14699 -0.70504 -0.14384 C -0.6474 -0.12326 -0.6178 -0.11213 -0.54945 -0.09386 C -0.51118 -0.08357 -0.47291 -0.07202 -0.43433 -0.0632 C -0.42047 -0.05984 -0.40646 -0.05711 -0.3926 -0.05354 C -0.38488 -0.05145 -0.37732 -0.0483 -0.36961 -0.04578 C -0.35764 -0.042 -0.35843 -0.04242 -0.34803 -0.04011 C -0.3611 -0.03129 -0.3474 -0.0399 -0.35811 -0.03423 C -0.3822 -0.02142 -0.35512 -0.03255 -0.40268 -0.01323 C -0.41307 -0.00903 -0.42362 -0.00504 -0.43433 -0.00168 C -0.48032 0.01281 -0.52551 0.0336 -0.5726 0.04053 L -0.68913 0.05796 C -0.70787 0.06069 -0.72661 0.0651 -0.74535 0.06741 C -0.7726 0.07098 -0.80992 0.07203 -0.83748 0.07329 C -0.85717 0.07707 -0.91638 0.08274 -0.89654 0.08484 C -0.82646 0.09177 -0.55465 0.08736 -0.48189 0.08673 C -0.47276 0.08442 -0.44535 0.07917 -0.43433 0.0714 C -0.42803 0.06678 -0.4211 0.06195 -0.41701 0.05397 C -0.40992 0.03969 -0.4126 0.04683 -0.4085 0.03297 C -0.40772 0.02625 -0.40378 -0.00399 -0.4085 -0.00546 C -0.42126 -0.00987 -0.43449 0.00147 -0.44724 0.00609 C -0.4726 0.01491 -0.54457 0.05523 -0.54945 0.05796 L -0.61433 0.09051 L -0.68913 0.12894 C -0.71134 0.14028 -0.73276 0.15393 -0.75543 0.16338 C -0.77512 0.17178 -0.79496 0.17955 -0.81449 0.18837 C -0.85055 0.20517 -0.88598 0.22491 -0.92236 0.24024 C -0.94205 0.24864 -0.96205 0.25599 -0.98142 0.26523 C -1.01465 0.28119 -0.98866 0.26922 -1.02614 0.28455 C -1.02898 0.2856 -1.03181 0.28728 -1.03465 0.28833 C -1.03748 0.28917 -1.04047 0.28938 -1.04331 0.29022 C -1.04535 0.29064 -1.04724 0.29148 -1.04913 0.29211 C -1.04866 0.27867 -1.04898 0.26523 -1.04772 0.25179 C -1.04693 0.24465 -1.04457 0.23772 -1.04331 0.23058 C -1.04173 0.22176 -1.0411 0.21252 -1.03906 0.2037 C -1.03685 0.19446 -1.03402 0.18543 -1.03039 0.17682 C -1.0137 0.13713 -1.01134 0.1281 -0.9915 0.10395 C -0.98504 0.09597 -0.97843 0.08799 -0.97134 0.08085 C -0.96551 0.07497 -0.96315 0.0756 -0.95701 0.07329 C -0.95543 0.07266 -0.95402 0.07203 -0.9526 0.0714 C -0.95354 0.08484 -0.95449 0.09828 -0.95559 0.11172 C -0.95591 0.11676 -0.95606 0.12201 -0.95701 0.12705 C -0.95795 0.1323 -0.95969 0.13734 -0.96126 0.14238 C -0.96504 0.15393 -0.96898 0.16548 -0.97276 0.17682 C -0.98409 0.21084 -0.98189 0.20727 -1.00882 0.25179 C -1.01748 0.26628 -1.02646 0.28119 -1.03764 0.29211 L -1.07071 0.32487 C -1.07701 0.33117 -1.08252 0.33894 -1.08945 0.34398 C -1.14535 0.3843 -1.07528 0.33453 -1.12394 0.36708 C -1.13244 0.37254 -1.13811 0.37884 -1.14693 0.38241 C -1.14976 0.38346 -1.15276 0.38367 -1.15559 0.3843 C -1.15606 0.38115 -1.15701 0.378 -1.15701 0.37464 C -1.15701 0.3696 -1.15701 0.36414 -1.15559 0.35931 C -1.15276 0.34839 -1.14504 0.3423 -1.13843 0.33621 C -1.13323 0.33159 -1.12819 0.32655 -1.12252 0.32277 C -1.10976 0.31458 -1.07937 0.30324 -1.06787 0.29799 C -1.05433 0.29169 -1.04126 0.28371 -1.02756 0.27867 C -0.99795 0.26775 -0.96756 0.26145 -0.93827 0.2499 C -0.90079 0.23499 -0.89339 0.23079 -0.85323 0.22113 C -0.83701 0.21714 -0.82047 0.21567 -0.80441 0.21147 C -0.75575 0.19908 -0.70709 0.1869 -0.6589 0.17115 C -0.59937 0.15162 -0.57134 0.14679 -0.5178 0.1155 C -0.50614 0.10857 -0.48913 0.09933 -0.47748 0.09051 C -0.47307 0.08715 -0.46866 0.08316 -0.46457 0.07896 C -0.45213 0.06636 -0.45496 0.06678 -0.44441 0.05397 C -0.44173 0.05061 -0.43827 0.04809 -0.43575 0.04452 C -0.43449 0.04263 -0.42693 0.02646 -0.42567 0.02331 C -0.41969 0.00735 -0.42961 0.02835 -0.42142 0.01176 C -0.42094 0.00861 -0.42079 0.00525 -0.42 0.0021 C -0.41921 -0.00063 -0.41764 -0.00273 -0.41701 -0.00546 C -0.41622 -0.00924 -0.41622 -0.01323 -0.41559 -0.01701 C -0.41528 -0.01953 -0.41244 -0.02373 -0.41417 -0.02478 C -0.4178 -0.02667 -0.42189 -0.02352 -0.42567 -0.02289 C -0.44425 -0.00714 -0.45087 -0.00231 -0.47039 0.01953 C -0.48126 0.03171 -0.49118 0.04557 -0.50205 0.05796 C -0.5937 0.1617 -0.55134 0.09009 -0.69354 0.29022 C -0.69638 0.29421 -0.81874 0.46052 -0.84173 0.50714 C -0.85984 0.54368 -0.87339 0.584 -0.88929 0.62243 C -0.89276 0.64763 -0.89654 0.66653 -0.89654 0.69152 C -0.89654 0.70055 -0.89654 0.70958 -0.89512 0.7184 C -0.89339 0.72911 -0.88504 0.74822 -0.87638 0.75095 C -0.85244 0.75914 -0.8274 0.75998 -0.80299 0.7646 C -0.78614 0.75935 -0.76866 0.75746 -0.7526 0.74906 C -0.6863 0.71504 -0.6211 0.67766 -0.55669 0.63776 C -0.50283 0.60437 -0.37921 0.4916 -0.34803 0.46304 C -0.2926 0.41223 -0.26929 0.38346 -0.22268 0.31332 C -0.21764 0.30555 -0.21465 0.29547 -0.21118 0.28644 C -0.19276 0.23814 -0.19575 0.24927 -0.18961 0.22491 C -0.2285 0.21189 -0.19764 0.21924 -0.24567 0.21924 C -0.27843 0.21924 -0.31102 0.21798 -0.34362 0.21714 L -0.39543 0.21924 C -0.40032 0.21945 -0.40504 0.22092 -0.40992 0.22113 C -0.43102 0.22218 -0.45213 0.22239 -0.47323 0.22302 C -0.48142 0.22113 -0.49024 0.22197 -0.49764 0.21714 C -0.49969 0.21609 -0.49291 0.21105 -0.4948 0.20958 C -0.50173 0.20433 -0.51024 0.20454 -0.5178 0.20181 L -0.65465 0.2037 L -1.31795 0.25956 L -1.50094 0.273 C -1.51449 0.27741 -1.53417 0.27048 -1.54126 0.28644 C -1.55024 0.30618 -1.5548 0.34776 -1.53843 0.35553 C -1.52189 0.36351 -1.5137 0.32193 -1.50094 0.30555 C -1.47323 0.26964 -1.44457 0.231 -1.41323 0.19992 C -1.40535 0.19215 -1.39669 0.18606 -1.38866 0.17892 C -1.3611 0.15372 -1.38457 0.1722 -1.36 0.15393 C -1.3589 0.15708 -1.35748 0.16002 -1.35701 0.16338 C -1.35622 0.16947 -1.35402 0.21126 -1.35402 0.21336 C -1.35244 0.2583 -1.35134 0.30303 -1.34992 0.34776 C -1.32063 0.32193 -1.34079 0.34272 -1.30961 0.29799 C -1.29685 0.27972 -1.28236 0.26334 -1.27055 0.24402 C -1.22079 0.16317 -1.26535 0.23793 -1.24472 0.19992 C -1.23102 0.17493 -1.24457 0.20139 -1.23606 0.18459 C -1.23559 0.19236 -1.23669 0.20034 -1.23465 0.20769 C -1.23417 0.20958 -1.23181 0.20643 -1.23039 0.2058 C -1.22835 0.20454 -1.22661 0.20349 -1.22472 0.20181 C -1.21654 0.19509 -1.20898 0.18669 -1.20032 0.18081 C -1.16094 0.15393 -1.12205 0.12558 -1.0822 0.10017 C -1.04378 0.0756 -1.00394 0.05544 -0.96567 0.03108 C -0.94346 0.01701 -0.92283 -0.00105 -0.90079 -0.01512 C -0.85575 -0.04389 -0.80819 -0.06614 -0.76409 -0.09764 C -0.71102 -0.13544 -0.65669 -0.17198 -0.60992 -0.22238 L -0.57969 -0.25514 C -0.57843 -0.25661 -0.5737 -0.25892 -0.57543 -0.25892 C -0.58299 -0.25892 -0.59496 -0.25451 -0.60283 -0.25136 C -0.60567 -0.2501 -0.6085 -0.248 -0.6115 -0.24737 C -0.62535 -0.24485 -0.61827 -0.24653 -0.63307 -0.2417 C -0.63496 -0.24044 -0.63717 -0.23981 -0.63874 -0.23792 C -0.6411 -0.23519 -0.64283 -0.23162 -0.64457 -0.22826 C -0.65102 -0.21482 -0.65559 -0.18857 -0.6589 -0.17828 C -0.66079 -0.17261 -0.66299 -0.16694 -0.66472 -0.16106 C -0.66583 -0.15728 -0.6663 -0.15308 -0.66756 -0.14951 C -0.66913 -0.14531 -0.67181 -0.14216 -0.67339 -0.13796 C -0.67654 -0.12956 -0.67764 -0.12452 -0.68488 -0.11885 C -0.68724 -0.11696 -0.68961 -0.11486 -0.69213 -0.11297 C -0.69496 -0.11087 -0.69795 -0.1094 -0.70063 -0.1073 C -0.70945 -0.10037 -0.71795 -0.09302 -0.72661 -0.08609 C -0.7348 -0.07958 -0.74315 -0.07391 -0.75102 -0.06698 C -0.75402 -0.06446 -0.75669 -0.06152 -0.75969 -0.05921 C -0.81622 -0.01533 -0.75354 -0.0674 -0.81449 -0.01512 C -0.81827 -0.01176 -0.82205 -0.00861 -0.82598 -0.00546 C -0.82929 -0.00294 -0.83291 -0.00084 -0.83606 0.0021 C -0.83937 0.00546 -0.84268 0.00882 -0.84614 0.01176 C -0.85213 0.0168 -0.85118 0.01386 -0.85622 0.01953 C -0.86016 0.02394 -0.86157 0.0273 -0.86488 0.03297 C -0.8685 0.04746 -0.86362 0.02961 -0.86913 0.04452 C -0.86976 0.0462 -0.86945 0.04872 -0.87055 0.05019 C -0.87213 0.05229 -0.87433 0.05208 -0.87638 0.05208 L -0.91669 0.05208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709" y="153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</TotalTime>
  <Words>29</Words>
  <Application>Microsoft Office PowerPoint</Application>
  <PresentationFormat>自訂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2019-11-04T06:10:15Z</dcterms:modified>
  <dc:language>zh-TW</dc:language>
</cp:coreProperties>
</file>