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502920" y="0"/>
            <a:ext cx="5166360" cy="2555280"/>
          </a:xfrm>
          <a:prstGeom prst="wedgeEllipse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  <a:endParaRPr lang="en-US" altLang="zh-TW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0720" y="1009200"/>
            <a:ext cx="3459480" cy="1762800"/>
          </a:xfrm>
          <a:prstGeom prst="wedgeEllipseCallout">
            <a:avLst/>
          </a:prstGeom>
          <a:solidFill>
            <a:schemeClr val="accent5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7193280" y="1158240"/>
            <a:ext cx="3058800" cy="1423260"/>
          </a:xfrm>
          <a:prstGeom prst="wedgeEllipseCallout">
            <a:avLst/>
          </a:prstGeom>
          <a:solidFill>
            <a:schemeClr val="accent5">
              <a:lumMod val="75000"/>
            </a:schemeClr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4112580" y="1050660"/>
            <a:ext cx="2725740" cy="1381800"/>
          </a:xfrm>
          <a:prstGeom prst="wedgeEllipseCallout">
            <a:avLst/>
          </a:prstGeom>
          <a:solidFill>
            <a:schemeClr val="tx2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720440" y="234528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 flipH="1">
            <a:off x="1904520" y="582480"/>
            <a:ext cx="3459480" cy="1762800"/>
          </a:xfrm>
          <a:prstGeom prst="wedgeEllipseCallou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5" name="橢圓形圖說文字 4"/>
          <p:cNvSpPr/>
          <p:nvPr/>
        </p:nvSpPr>
        <p:spPr>
          <a:xfrm>
            <a:off x="5973840" y="582480"/>
            <a:ext cx="3459480" cy="1762800"/>
          </a:xfrm>
          <a:prstGeom prst="wedgeEllipseCallou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735440" y="8434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5364480" y="1051560"/>
            <a:ext cx="4403040" cy="1612440"/>
          </a:xfrm>
          <a:prstGeom prst="wedgeEllipseCallou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</a:t>
            </a:r>
            <a:r>
              <a:rPr lang="zh-TW" altLang="en-US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忘記</a:t>
            </a:r>
            <a:endParaRPr lang="zh-TW" altLang="en-US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37 -0.09051 L -0.2537 -0.09051 C -0.27024 -0.06867 -0.26489 -0.07833 -0.27197 -0.06426 C -0.27244 -0.06762 -0.27323 -0.07098 -0.27339 -0.07434 C -0.27433 -0.08925 -0.27307 -0.10416 -0.27496 -0.11865 C -0.27528 -0.12117 -0.2778 -0.1218 -0.27953 -0.12285 C -0.28158 -0.12432 -0.28819 -0.12621 -0.29008 -0.12684 C -0.33087 -0.12348 -0.29796 -0.12705 -0.33544 -0.12075 C -0.33953 -0.12012 -0.34347 -0.1197 -0.34756 -0.11865 C -0.34961 -0.11823 -0.3515 -0.11697 -0.35355 -0.11676 C -0.36772 -0.1155 -0.38174 -0.11529 -0.39591 -0.11466 C -0.39748 -0.11277 -0.39906 -0.11088 -0.40048 -0.10857 C -0.40158 -0.10689 -0.40221 -0.10437 -0.40347 -0.10269 C -0.40473 -0.10101 -0.40646 -0.09996 -0.40803 -0.09849 C -0.40898 -0.0966 -0.41024 -0.09471 -0.41103 -0.09261 C -0.41166 -0.09072 -0.41118 -0.08547 -0.4126 -0.08652 C -0.41559 -0.08904 -0.41859 -0.09849 -0.41859 -0.09849 C -0.41906 -0.10122 -0.41922 -0.10416 -0.42016 -0.10668 C -0.42126 -0.10962 -0.42315 -0.11193 -0.42457 -0.11466 C -0.42567 -0.11676 -0.42678 -0.11865 -0.42772 -0.12075 C -0.42835 -0.12264 -0.42819 -0.12516 -0.42914 -0.12684 C -0.42961 -0.12768 -0.43811 -0.13587 -0.43969 -0.13692 C -0.44111 -0.13776 -0.44284 -0.13797 -0.44426 -0.13881 C -0.44599 -0.14007 -0.44725 -0.14154 -0.44882 -0.14301 C -0.45087 -0.14217 -0.45307 -0.14238 -0.45481 -0.14091 C -0.4567 -0.13944 -0.45796 -0.13713 -0.45937 -0.13482 C -0.46268 -0.12957 -0.46237 -0.12894 -0.46394 -0.12285 C -0.46441 -0.10794 -0.46315 -0.09282 -0.46552 -0.07833 C -0.46583 -0.07581 -0.46945 -0.07581 -0.4715 -0.07644 C -0.47402 -0.07728 -0.47544 -0.08043 -0.47748 -0.08253 C -0.48048 -0.08526 -0.48378 -0.08757 -0.48662 -0.09051 C -0.49071 -0.0945 -0.49449 -0.09891 -0.49874 -0.10269 C -0.50174 -0.10521 -0.5052 -0.10731 -0.50772 -0.11067 C -0.5115 -0.11571 -0.51512 -0.12117 -0.51985 -0.12474 C -0.5463 -0.14469 -0.52914 -0.13125 -0.54709 -0.14091 C -0.54914 -0.14196 -0.55103 -0.14385 -0.55307 -0.1449 C -0.55607 -0.14658 -0.56221 -0.14889 -0.56221 -0.14889 C -0.5652 -0.14763 -0.56866 -0.14742 -0.57134 -0.1449 C -0.57544 -0.14112 -0.58189 -0.13083 -0.58189 -0.13083 C -0.58237 -0.12873 -0.58268 -0.12663 -0.58331 -0.12474 C -0.58426 -0.12264 -0.58567 -0.12096 -0.58646 -0.11865 C -0.58772 -0.11487 -0.58945 -0.10668 -0.58945 -0.10668 C -0.5904 -0.09786 -0.58977 -0.08862 -0.59244 -0.08043 C -0.59339 -0.0777 -0.59402 -0.0861 -0.59544 -0.08841 C -0.59859 -0.09366 -0.60189 -0.09891 -0.60599 -0.10269 C -0.61733 -0.11256 -0.60347 -0.09975 -0.61512 -0.11277 C -0.61654 -0.11424 -0.61811 -0.11529 -0.61969 -0.11676 C -0.62489 -0.1218 -0.62583 -0.1239 -0.63181 -0.12684 C -0.6337 -0.12789 -0.63575 -0.1281 -0.6378 -0.12873 C -0.63937 -0.1302 -0.64048 -0.13251 -0.64237 -0.13293 C -0.64536 -0.13335 -0.6589 -0.12495 -0.6589 -0.12474 C -0.66048 -0.12285 -0.66189 -0.12054 -0.66347 -0.11865 C -0.66489 -0.11718 -0.66678 -0.11634 -0.66803 -0.11466 C -0.67811 -0.10122 -0.66347 -0.11529 -0.67559 -0.10458 C -0.67654 -0.10269 -0.67796 -0.1008 -0.67859 -0.09849 C -0.68237 -0.08736 -0.68111 -0.08715 -0.68315 -0.07644 C -0.68363 -0.07434 -0.68426 -0.07245 -0.68473 -0.07035 C -0.68536 -0.06636 -0.68567 -0.06237 -0.68615 -0.05817 C -0.6904 -0.07497 -0.68741 -0.06678 -0.69528 -0.08253 C -0.69622 -0.08442 -0.6967 -0.08715 -0.69827 -0.08841 L -0.70284 -0.09261 C -0.70378 -0.0945 -0.70457 -0.09681 -0.70583 -0.09849 C -0.70882 -0.10248 -0.71118 -0.1029 -0.71496 -0.10458 C -0.71638 -0.10185 -0.71748 -0.0987 -0.71953 -0.0966 C -0.72063 -0.09513 -0.72284 -0.09597 -0.72394 -0.0945 C -0.72599 -0.0924 -0.72662 -0.08862 -0.72851 -0.08652 C -0.73118 -0.08337 -0.73496 -0.0819 -0.73764 -0.07833 C -0.74174 -0.07287 -0.74174 -0.07203 -0.74662 -0.06825 C -0.74866 -0.06678 -0.75087 -0.06615 -0.75276 -0.06426 C -0.76709 -0.05061 -0.74678 -0.06531 -0.76331 -0.05418 C -0.76882 -0.04326 -0.76331 -0.05271 -0.77244 -0.04221 C -0.78772 -0.02415 -0.77166 -0.04242 -0.78142 -0.02793 C -0.78473 -0.0231 -0.79197 -0.01386 -0.79197 -0.01386 C -0.79481 -0.00273 -0.79181 -0.01197 -0.79953 0.00021 C -0.80079 0.0021 -0.80142 0.00441 -0.80268 0.0063 C -0.80394 0.0084 -0.80583 0.01008 -0.80709 0.01239 C -0.81465 0.02394 -0.80819 0.01722 -0.81622 0.02436 C -0.81874 0.03465 -0.81559 0.02751 -0.82221 0.03255 C -0.8378 0.0441 -0.82567 0.03801 -0.83591 0.04263 C -0.843 0.05208 -0.83796 0.0462 -0.84803 0.05459 C -0.84945 0.05585 -0.85087 0.05774 -0.85244 0.05858 C -0.85433 0.05984 -0.85654 0.06005 -0.85859 0.06068 L -0.8767 0.07685 C -0.87827 0.07811 -0.87953 0.08 -0.88126 0.08084 C -0.88268 0.08147 -0.88441 0.08189 -0.88583 0.08294 C -0.88898 0.08525 -0.89134 0.08945 -0.89481 0.09092 C -0.90945 0.09743 -0.88678 0.08693 -0.90536 0.09701 C -0.90835 0.09848 -0.9115 0.09974 -0.91449 0.101 L -0.91906 0.1031 C -0.92268 0.10457 -0.92583 0.10625 -0.92961 0.10709 C -0.93355 0.10793 -0.93764 0.10835 -0.94174 0.10919 C -0.95323 0.10835 -0.96489 0.10877 -0.97654 0.10709 C -0.97874 0.10667 -0.98048 0.10415 -0.98252 0.1031 C -0.98394 0.10226 -0.98552 0.10163 -0.98709 0.101 L -0.99922 0.08882 C -1.00111 0.08693 -1.00347 0.08525 -1.0052 0.08294 L -1.01575 0.06866 C -1.0178 0.06068 -1.01843 0.06131 -1.01575 0.05061 C -1.01528 0.0483 -1.0137 0.04662 -1.01276 0.04452 C -1.01055 0.03927 -1.00678 0.02835 -1.00678 0.02835 C -1.00772 0.01974 -1.00615 0.00966 -1.00977 0.00231 C -1.01292 -0.00441 -1.01953 -0.0063 -1.02489 -0.00987 C -1.02882 -0.0126 -1.03292 -0.01533 -1.03701 -0.01785 C -1.04048 -0.02016 -1.0441 -0.02163 -1.04756 -0.02394 C -1.05118 -0.02646 -1.05449 -0.0294 -1.05811 -0.03213 C -1.06646 -0.03801 -1.06662 -0.0378 -1.07481 -0.04221 C -1.07843 -0.04011 -1.08378 -0.03801 -1.08678 -0.03402 C -1.08866 -0.03171 -1.08977 -0.02856 -1.09134 -0.02604 C -1.09276 -0.02373 -1.09433 -0.02205 -1.09591 -0.01995 C -1.09685 -0.01596 -1.09922 -0.01218 -1.0989 -0.00777 C -1.09843 -0.00042 -1.09827 0.00693 -1.09748 0.01428 C -1.09685 0.01911 -1.09418 0.02436 -1.09292 0.02835 C -1.08914 0.04011 -1.09418 0.02898 -1.08835 0.04053 C -1.08882 0.04725 -1.08772 0.05459 -1.08992 0.06068 C -1.09071 0.0632 -1.09386 0.06278 -1.09591 0.06278 C -1.10803 0.06215 -1.12016 0.06005 -1.13213 0.05858 C -1.13418 0.05795 -1.13622 0.05732 -1.13827 0.05669 C -1.14237 0.05501 -1.1463 0.05271 -1.1504 0.05061 C -1.15181 0.04851 -1.15323 0.04641 -1.15496 0.04452 C -1.15622 0.04305 -1.15811 0.04221 -1.15937 0.04053 C -1.17638 0.02016 -1.16394 0.03171 -1.17449 0.02247 C -1.17685 0.01785 -1.17717 0.01428 -1.18205 0.01428 C -1.18363 0.01428 -1.1852 0.01554 -1.18662 0.01638 C -1.18866 0.01743 -1.19276 0.02037 -1.19276 0.02037 L -1.18205 -0.02394 C -1.19386 0.00063 -1.18803 -0.00798 -1.19717 0.0042 C -1.19827 0.00819 -1.19843 0.01281 -1.20032 0.01638 C -1.2041 0.02415 -1.20268 0.02016 -1.20473 0.02835 C -1.20426 0.03444 -1.20662 0.04242 -1.20331 0.04662 C -1.19953 0.05103 -1.19323 0.04809 -1.18819 0.04851 L -1.14426 0.05271 C -1.12866 0.05187 -1.11307 0.05187 -1.09748 0.05061 C -1.09544 0.0504 -1.09339 0.04935 -1.09134 0.04851 C -1.08835 0.04746 -1.08504 0.04683 -1.08237 0.04452 C -1.07591 0.03885 -1.07937 0.04158 -1.07166 0.03654 C -1.07071 0.03381 -1.06977 0.03108 -1.06866 0.02835 C -1.06788 0.02625 -1.06646 0.02457 -1.06567 0.02247 C -1.06378 0.01743 -1.0641 0.01344 -1.06268 0.00819 C -1.06189 0.00546 -1.06048 0.00294 -1.05969 0.00021 C -1.0589 -0.00231 -1.05874 -0.00525 -1.05811 -0.00777 C -1.05717 -0.01197 -1.05607 -0.01596 -1.05512 -0.01995 C -1.0515 -0.03444 -1.05591 -0.01638 -1.05213 -0.03402 C -1.05134 -0.0378 -1.04914 -0.04452 -1.04898 -0.04809 C -1.04866 -0.0609 -1.04898 -0.07371 -1.04898 -0.08652 L -0.96142 -0.09051 " pathEditMode="relative" ptsTypes="AAAAAAAAAAAAAAAAAAAAAAAAAAAAAAAAAAAAAAAAAAAAAAAA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30</cp:revision>
  <dcterms:created xsi:type="dcterms:W3CDTF">2017-09-25T22:47:10Z</dcterms:created>
  <dcterms:modified xsi:type="dcterms:W3CDTF">2019-11-04T06:08:57Z</dcterms:modified>
  <dc:language>zh-TW</dc:language>
</cp:coreProperties>
</file>