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audio" Target="../media/audio2.wav"/><Relationship Id="rId7" Type="http://schemas.openxmlformats.org/officeDocument/2006/relationships/image" Target="../media/image1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853440" y="457200"/>
            <a:ext cx="4495800" cy="1981200"/>
          </a:xfrm>
          <a:prstGeom prst="wedgeRoundRectCallout">
            <a:avLst>
              <a:gd name="adj1" fmla="val -23990"/>
              <a:gd name="adj2" fmla="val 83824"/>
              <a:gd name="adj3" fmla="val 16667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0070C0"/>
                </a:solidFill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853440" y="822960"/>
            <a:ext cx="2880120" cy="1569720"/>
          </a:xfrm>
          <a:prstGeom prst="wedgeRoundRectCallout">
            <a:avLst>
              <a:gd name="adj1" fmla="val -9174"/>
              <a:gd name="adj2" fmla="val 70232"/>
              <a:gd name="adj3" fmla="val 16667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0070C0"/>
                </a:solidFill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3893820" y="822960"/>
            <a:ext cx="2880120" cy="1569720"/>
          </a:xfrm>
          <a:prstGeom prst="wedgeRoundRectCallout">
            <a:avLst>
              <a:gd name="adj1" fmla="val -12878"/>
              <a:gd name="adj2" fmla="val 90620"/>
              <a:gd name="adj3" fmla="val 16667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0070C0"/>
                </a:solidFill>
              </a:rPr>
              <a:t>一鼓作氣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6934200" y="822960"/>
            <a:ext cx="2880120" cy="1569720"/>
          </a:xfrm>
          <a:prstGeom prst="wedgeRoundRectCallout">
            <a:avLst>
              <a:gd name="adj1" fmla="val 9875"/>
              <a:gd name="adj2" fmla="val 108096"/>
              <a:gd name="adj3" fmla="val 16667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0070C0"/>
                </a:solidFill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1447800" y="548640"/>
            <a:ext cx="3413760" cy="1569720"/>
          </a:xfrm>
          <a:prstGeom prst="wedgeRoundRectCallout">
            <a:avLst>
              <a:gd name="adj1" fmla="val -9174"/>
              <a:gd name="adj2" fmla="val 70232"/>
              <a:gd name="adj3" fmla="val 16667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0070C0"/>
                </a:solidFill>
              </a:rPr>
              <a:t>小熊，那你呢？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5821680" y="472440"/>
            <a:ext cx="3413760" cy="1569720"/>
          </a:xfrm>
          <a:prstGeom prst="wedgeRoundRectCallout">
            <a:avLst>
              <a:gd name="adj1" fmla="val -15870"/>
              <a:gd name="adj2" fmla="val 94504"/>
              <a:gd name="adj3" fmla="val 16667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0070C0"/>
                </a:solidFill>
              </a:rPr>
              <a:t>我想想</a:t>
            </a:r>
            <a:r>
              <a:rPr lang="en-US" altLang="zh-TW" sz="4800" dirty="0">
                <a:solidFill>
                  <a:srgbClr val="0070C0"/>
                </a:solidFill>
              </a:rPr>
              <a:t>...</a:t>
            </a:r>
            <a:endParaRPr lang="zh-TW" altLang="en-US" sz="4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6"/>
          <a:stretch/>
        </p:blipFill>
        <p:spPr>
          <a:xfrm>
            <a:off x="10118090" y="1150742"/>
            <a:ext cx="2880000" cy="1218605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7"/>
          <a:stretch/>
        </p:blipFill>
        <p:spPr>
          <a:xfrm>
            <a:off x="615720" y="209748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8"/>
          <a:stretch/>
        </p:blipFill>
        <p:spPr>
          <a:xfrm>
            <a:off x="5061000" y="264132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6431280" y="213360"/>
            <a:ext cx="2880360" cy="853440"/>
          </a:xfrm>
          <a:prstGeom prst="wedgeRoundRectCallout">
            <a:avLst>
              <a:gd name="adj1" fmla="val -16400"/>
              <a:gd name="adj2" fmla="val 252640"/>
              <a:gd name="adj3" fmla="val 16667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0070C0"/>
                </a:solidFill>
              </a:rPr>
              <a:t>一時</a:t>
            </a:r>
            <a:r>
              <a:rPr lang="zh-TW" altLang="en-US" sz="4800" dirty="0" smtClean="0">
                <a:solidFill>
                  <a:srgbClr val="0070C0"/>
                </a:solidFill>
              </a:rPr>
              <a:t>忘記</a:t>
            </a:r>
            <a:endParaRPr lang="zh-TW" altLang="en-US" sz="4800" dirty="0">
              <a:solidFill>
                <a:srgbClr val="0070C0"/>
              </a:solidFill>
            </a:endParaRPr>
          </a:p>
        </p:txBody>
      </p:sp>
      <p:pic>
        <p:nvPicPr>
          <p:cNvPr id="102" name="圖片 101"/>
          <p:cNvPicPr/>
          <p:nvPr/>
        </p:nvPicPr>
        <p:blipFill>
          <a:blip r:embed="rId6"/>
          <a:stretch/>
        </p:blipFill>
        <p:spPr>
          <a:xfrm>
            <a:off x="10080625" y="-11843"/>
            <a:ext cx="2880000" cy="1218605"/>
          </a:xfrm>
          <a:prstGeom prst="rect">
            <a:avLst/>
          </a:prstGeom>
          <a:ln>
            <a:noFill/>
          </a:ln>
        </p:spPr>
      </p:pic>
      <p:pic>
        <p:nvPicPr>
          <p:cNvPr id="103" name="圖片 102"/>
          <p:cNvPicPr/>
          <p:nvPr/>
        </p:nvPicPr>
        <p:blipFill>
          <a:blip r:embed="rId6"/>
          <a:stretch/>
        </p:blipFill>
        <p:spPr>
          <a:xfrm>
            <a:off x="10080625" y="2344247"/>
            <a:ext cx="2880000" cy="1218605"/>
          </a:xfrm>
          <a:prstGeom prst="rect">
            <a:avLst/>
          </a:prstGeom>
          <a:ln>
            <a:noFill/>
          </a:ln>
        </p:spPr>
      </p:pic>
      <p:pic>
        <p:nvPicPr>
          <p:cNvPr id="104" name="圖片 103"/>
          <p:cNvPicPr/>
          <p:nvPr/>
        </p:nvPicPr>
        <p:blipFill>
          <a:blip r:embed="rId6"/>
          <a:stretch/>
        </p:blipFill>
        <p:spPr>
          <a:xfrm>
            <a:off x="10385425" y="3715407"/>
            <a:ext cx="2880000" cy="1218605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 -0.01155 L -0.18 -0.01155 C -0.18598 -0.01386 -0.19669 -0.01827 -0.20409 -0.01974 C -0.20866 -0.02058 -0.21323 -0.02079 -0.21779 -0.02163 C -0.22031 -0.02226 -0.22268 -0.02331 -0.22535 -0.02373 C -0.23685 -0.02604 -0.24457 -0.02646 -0.25701 -0.02772 C -0.27858 -0.0336 -0.24441 -0.02478 -0.27968 -0.03171 C -0.28472 -0.03276 -0.28976 -0.03423 -0.2948 -0.03591 C -0.29669 -0.03654 -0.30331 -0.03843 -0.30535 -0.0399 C -0.30709 -0.04095 -0.30835 -0.04284 -0.30992 -0.04389 C -0.31134 -0.04494 -0.31307 -0.04515 -0.31449 -0.04599 C -0.31858 -0.0483 -0.32472 -0.05292 -0.32803 -0.05607 C -0.33024 -0.05796 -0.33197 -0.06027 -0.33417 -0.06195 C -0.33653 -0.06426 -0.33921 -0.06594 -0.34173 -0.06804 C -0.34472 -0.07077 -0.34772 -0.07371 -0.35071 -0.07623 C -0.35417 -0.07896 -0.35795 -0.08127 -0.36142 -0.08421 C -0.3685 -0.09009 -0.37543 -0.09639 -0.38252 -0.10227 C -0.39307 -0.1113 -0.39937 -0.11571 -0.40976 -0.12663 C -0.41401 -0.13104 -0.41764 -0.13629 -0.42189 -0.1407 C -0.42614 -0.14511 -0.43118 -0.14826 -0.43543 -0.15267 C -0.44079 -0.15834 -0.4452 -0.16527 -0.45055 -0.17094 C -0.46283 -0.18417 -0.47622 -0.19572 -0.48835 -0.20916 C -0.49433 -0.21588 -0.50031 -0.22281 -0.50646 -0.22932 C -0.53024 -0.25452 -0.5189 -0.2394 -0.53968 -0.26565 C -0.55197 -0.28098 -0.56394 -0.29652 -0.57606 -0.31206 C -0.5811 -0.31857 -0.58646 -0.32486 -0.59118 -0.33221 C -0.59716 -0.34166 -0.60268 -0.35174 -0.60929 -0.36035 C -0.61669 -0.37001 -0.62598 -0.37694 -0.63354 -0.3866 C -0.65071 -0.40865 -0.66661 -0.43238 -0.68331 -0.45506 C -0.68835 -0.46199 -0.69401 -0.46787 -0.69842 -0.47522 C -0.70283 -0.48257 -0.72047 -0.5105 -0.72724 -0.52562 C -0.7463 -0.56951 -0.72409 -0.51953 -0.73323 -0.54389 C -0.73401 -0.54599 -0.73527 -0.54788 -0.73622 -0.54998 C -0.7348 -0.55124 -0.73354 -0.5546 -0.73181 -0.55397 C -0.73024 -0.55334 -0.72929 -0.54956 -0.73024 -0.54788 C -0.73244 -0.54431 -0.73638 -0.54389 -0.73937 -0.54179 C -0.74189 -0.5399 -0.74425 -0.53759 -0.74693 -0.5357 C -0.74976 -0.5336 -0.75307 -0.53192 -0.7559 -0.52982 C -0.75905 -0.5273 -0.76189 -0.52415 -0.76504 -0.52163 C -0.7685 -0.5189 -0.77228 -0.5168 -0.77559 -0.51365 C -0.78346 -0.50609 -0.80488 -0.47753 -0.8074 -0.47333 C -0.8189 -0.45317 -0.8326 -0.4349 -0.84205 -0.41285 C -0.85968 -0.37232 -0.87165 -0.34796 -0.88441 -0.30387 C -0.88992 -0.28497 -0.89354 -0.26502 -0.89811 -0.24549 C -0.89984 -0.21441 -0.90362 -0.1743 -0.89953 -0.14259 C -0.89748 -0.12684 -0.89559 -0.10983 -0.88898 -0.09639 C -0.86047 -0.0378 -0.83276 -0.02184 -0.78157 -0.00357 C -0.68205 0.03213 -0.65953 0.02499 -0.55795 0.02877 C -0.44724 0.01407 -0.41858 0.02058 -0.31291 -0.03591 C -0.28047 -0.05313 -0.2515 -0.08022 -0.22079 -0.10227 C -0.2052 -0.12852 -0.18598 -0.15162 -0.17386 -0.18102 C -0.16299 -0.20748 -0.16126 -0.25599 -0.17244 -0.28371 C -0.17921 -0.30093 -0.18992 -0.31542 -0.2011 -0.32822 C -0.21732 -0.34649 -0.23291 -0.34292 -0.25244 -0.34418 C -0.32661 -0.32444 -0.30315 -0.33326 -0.39307 -0.29379 C -0.43464 -0.27573 -0.47638 -0.25872 -0.51701 -0.23751 C -0.57764 -0.2058 -0.67244 -0.14889 -0.72866 -0.09639 C -0.74472 -0.08127 -0.75701 -0.06006 -0.77102 -0.04179 C -0.77512 -0.03108 -0.78142 -0.02142 -0.78315 -0.00966 C -0.78409 -0.00273 -0.78378 0.00882 -0.77858 0.0105 C -0.7663 0.0147 -0.75338 0.00651 -0.74079 0.00441 C -0.71055 -0.01848 -0.70378 -0.01932 -0.68031 -0.05607 C -0.67417 -0.06573 -0.67024 -0.07749 -0.6652 -0.0882 C -0.66425 -0.09429 -0.6622 -0.10017 -0.6622 -0.10647 C -0.6622 -0.10878 -0.66346 -0.11172 -0.6652 -0.11235 C -0.67055 -0.11466 -0.67638 -0.11382 -0.68189 -0.11445 C -0.7 -0.11046 -0.71842 -0.10815 -0.73622 -0.10227 C -0.81575 -0.07707 -0.92457 -0.03339 -0.99937 0.00441 C -1.04189 0.02604 -1.08472 0.0483 -1.12488 0.07707 C -1.15055 0.09555 -1.17213 0.12285 -1.19575 0.14553 C -1.19779 0.16254 -1.20126 0.16548 -1.17764 0.1638 C -1.1474 0.16149 -1.11732 0.15435 -1.08709 0.14973 C -1.03512 0.12957 -0.98205 0.11424 -0.93134 0.08925 C -0.83213 0.04011 -0.7085 -0.04053 -0.62283 -0.12663 C -0.58882 -0.16086 -0.56142 -0.2058 -0.53071 -0.24549 C -0.52173 -0.27657 -0.49338 -0.33179 -0.51559 -0.37043 C -0.52283 -0.38303 -0.53669 -0.38534 -0.54724 -0.39269 C -0.55842 -0.39122 -0.57008 -0.39395 -0.58063 -0.3887 C -0.61669 -0.37043 -0.7148 -0.28833 -0.73779 -0.26565 C -0.75559 -0.24822 -0.85858 -0.15225 -0.89055 -0.0882 C -0.89842 -0.07245 -0.90362 -0.0546 -0.91008 -0.0378 C -0.91071 -0.03045 -0.91323 -0.02268 -0.91165 -0.01575 C -0.91087 -0.01218 -0.90677 -0.01134 -0.90409 -0.01155 C -0.89181 -0.01281 -0.87984 -0.01701 -0.86787 -0.01974 C -0.78094 -0.06321 -0.7726 -0.06195 -0.68787 -0.12852 C -0.6159 -0.18522 -0.6285 -0.17115 -0.5926 -0.22932 C -0.5937 -0.23268 -0.59323 -0.23793 -0.59575 -0.2394 C -0.5989 -0.24129 -0.60299 -0.2394 -0.6063 -0.23751 C -0.61685 -0.23058 -0.62677 -0.22197 -0.63653 -0.21315 C -0.65811 -0.19383 -0.67968 -0.17451 -0.7 -0.15267 C -0.74898 -0.10059 -0.91512 0.07392 -0.9737 0.16779 C -0.99213 0.19739 -1.00394 0.23372 -1.01905 0.26648 C -1.02299 0.28475 -1.03039 0.30197 -1.03102 0.32087 C -1.03417 0.40949 -0.94441 0.29735 -0.9389 0.29273 C -0.92236 0.27908 -0.90693 0.26291 -0.89197 0.24632 C -0.80882 0.15414 -0.74331 0.07623 -0.67276 -0.03591 C -0.64236 -0.08421 -0.61732 -0.13797 -0.58961 -0.189 C -0.57024 -0.26922 -0.54094 -0.33536 -0.55937 -0.42083 C -0.56394 -0.44162 -0.5759 -0.45905 -0.58819 -0.47333 C -0.59779 -0.48467 -0.61134 -0.48803 -0.62283 -0.49538 C -0.63291 -0.49475 -0.64378 -0.49853 -0.65307 -0.49349 C -0.6822 -0.47753 -0.72929 -0.40613 -0.74236 -0.38261 C -0.77244 -0.32822 -0.80126 -0.27237 -0.82551 -0.21315 C -0.85653 -0.13713 -0.86299 -0.07854 -0.87685 0.00252 C -0.87748 0.02709 -0.88173 0.06699 -0.87386 0.09324 C -0.8726 0.09723 -0.86882 0.09849 -0.8663 0.10122 C -0.80488 0.01953 -0.90835 0.15834 -0.75449 -0.06405 C -0.63874 -0.23121 -0.7274 -0.0819 -0.62142 -0.27363 C -0.62031 -0.28371 -0.61874 -0.29379 -0.61842 -0.30387 C -0.61827 -0.30618 -0.61858 -0.31122 -0.61984 -0.30996 C -0.6452 -0.28413 -0.66882 -0.23268 -0.68331 -0.20118 C -0.73024 -0.09996 -0.75984 -0.03129 -0.78614 0.08505 C -0.79921 0.14301 -0.80535 0.20348 -0.81496 0.26249 C -0.81559 0.3404 -0.82976 0.51911 -0.78016 0.58715 C -0.74945 0.62915 -0.69748 0.62747 -0.65622 0.64763 C -0.62236 0.64679 -0.5885 0.65036 -0.5548 0.64553 C -0.54583 0.64427 -0.53858 0.63524 -0.53071 0.62936 C -0.50252 0.60836 -0.50472 0.60899 -0.48236 0.57287 C -0.46346 0.54263 -0.44299 0.50714 -0.42945 0.47207 C -0.42079 0.45023 -0.39527 0.3635 -0.39008 0.33914 C -0.38425 0.31205 -0.38094 0.28391 -0.37653 0.2564 C -0.37449 0.20474 -0.36551 0.15267 -0.37039 0.10122 C -0.37291 0.07497 -0.37417 0.04851 -0.37795 0.02268 C -0.38173 -0.00336 -0.3874 -0.02877 -0.39307 -0.05397 C -0.3989 -0.0798 -0.4052 -0.10563 -0.41276 -0.13062 C -0.42504 -0.17115 -0.44961 -0.23331 -0.46724 -0.26964 C -0.49464 -0.32633 -0.52787 -0.37295 -0.56236 -0.42293 C -0.57213 -0.437 -0.60283 -0.47732 -0.61527 -0.4895 C -0.62283 -0.49664 -0.63118 -0.5021 -0.63953 -0.50756 C -0.65543 -0.51806 -0.67338 -0.52835 -0.69087 -0.53381 C -0.69779 -0.53591 -0.70504 -0.53654 -0.71213 -0.5378 C -0.72362 -0.53717 -0.73543 -0.53801 -0.74693 -0.5357 C -0.75874 -0.53339 -0.77071 -0.52226 -0.78016 -0.51365 C -0.78583 -0.5084 -0.7915 -0.50336 -0.79669 -0.49748 C -0.80803 -0.48509 -0.8211 -0.4748 -0.83008 -0.45926 C -0.84189 -0.43847 -0.86551 -0.40004 -0.87685 -0.37253 C -0.88598 -0.35069 -0.89496 -0.32864 -0.90252 -0.30597 C -0.90819 -0.28938 -0.90961 -0.26922 -0.91165 -0.25158 C -0.91354 -0.21399 -0.91543 -0.21483 -0.90567 -0.17094 C -0.89953 -0.14406 -0.89102 -0.13272 -0.87685 -0.11235 C -0.85968 -0.08757 -0.85291 -0.08022 -0.8315 -0.06006 C -0.8211 -0.05019 -0.81087 -0.04011 -0.79984 -0.03171 C -0.77811 -0.01533 -0.6852 0.03612 -0.68331 0.03675 L -0.63354 0.05292 C -0.61732 0.05859 -0.60142 0.06615 -0.58504 0.07098 C -0.55527 0.0798 -0.51701 0.08463 -0.48677 0.08715 C -0.47276 0.08841 -0.45858 0.08841 -0.44457 0.08925 C -0.41858 0.08715 -0.37732 0.0987 -0.35071 0.07497 C -0.34835 0.07287 -0.34677 0.06972 -0.34472 0.06699 C -0.34378 0.06363 -0.34126 0.06048 -0.34173 0.05691 C -0.34283 0.0483 -0.34598 0.04032 -0.34929 0.03276 C -0.35102 0.02856 -0.35401 0.02562 -0.35685 0.02268 C -0.35968 0.01953 -0.36268 0.01701 -0.36583 0.01449 C -0.3748 0.00777 -0.38299 0.00294 -0.39307 0.00042 C -0.39858 -0.00084 -0.40425 -0.00105 -0.40976 -0.00147 L -0.42945 -0.00357 C -0.44961 -0.00147 -0.46976 -0.00126 -0.48992 0.00252 C -0.51653 0.00756 -0.54929 0.02541 -0.57307 0.03885 C -0.59464 0.05103 -0.63669 0.0777 -0.65622 0.09513 C -0.66661 0.10458 -0.67559 0.11634 -0.68488 0.12747 C -0.70331 0.14931 -0.71559 0.1638 -0.72866 0.19193 C -0.73213 0.19928 -0.7337 0.2081 -0.73622 0.21608 C -0.73921 0.24401 -0.74283 0.2648 -0.73779 0.29483 C -0.73638 0.30323 -0.73102 0.30974 -0.72724 0.31688 C -0.72346 0.32402 -0.71984 0.33137 -0.71512 0.33704 C -0.70976 0.34355 -0.70331 0.34859 -0.69701 0.35321 C -0.68173 0.36413 -0.66583 0.37043 -0.64866 0.37337 C -0.63858 0.37505 -0.6285 0.37463 -0.61842 0.37547 C -0.59071 0.37064 -0.56252 0.36938 -0.53527 0.36119 C -0.5189 0.35657 -0.50346 0.34691 -0.48835 0.33704 C -0.4559 0.31625 -0.42661 0.28706 -0.39921 0.2564 C -0.38299 0.23855 -0.36693 0.22028 -0.35228 0.20012 C -0.32693 0.16506 -0.29464 0.11004 -0.27669 0.06699 C -0.25653 0.01869 -0.23795 -0.04431 -0.22835 -0.09828 C -0.22315 -0.12684 -0.22126 -0.15603 -0.21779 -0.18501 C -0.21968 -0.23667 -0.21527 -0.2898 -0.22378 -0.34019 C -0.23307 -0.39521 -0.25228 -0.44666 -0.27071 -0.49748 C -0.28063 -0.52499 -0.29464 -0.54956 -0.3085 -0.57392 C -0.33449 -0.62054 -0.36157 -0.6575 -0.39464 -0.69488 C -0.42677 -0.73121 -0.45039 -0.75305 -0.48835 -0.77741 C -0.50205 -0.78623 -0.51638 -0.79274 -0.53071 -0.79967 C -0.54315 -0.80555 -0.55559 -0.81227 -0.5685 -0.81584 C -0.58236 -0.81962 -0.59669 -0.81983 -0.61087 -0.82193 C -0.64157 -0.82046 -0.67244 -0.82234 -0.70299 -0.81773 C -0.71858 -0.81542 -0.73338 -0.80765 -0.74835 -0.80177 C -0.76362 -0.79547 -0.77921 -0.79001 -0.7937 -0.78161 C -0.8137 -0.76985 -0.85559 -0.73562 -0.87386 -0.71693 C -0.88346 -0.70727 -0.89244 -0.69593 -0.9011 -0.6848 C -0.92346 -0.65582 -0.93024 -0.64679 -0.94346 -0.61025 C -0.94976 -0.5924 -0.96 -0.55586 -0.96 -0.55586 C -0.96126 -0.53612 -0.96378 -0.51029 -0.96 -0.49139 C -0.9589 -0.48551 -0.95386 -0.48215 -0.95102 -0.47732 C -0.94787 -0.47207 -0.94598 -0.46514 -0.94189 -0.46115 C -0.93213 -0.45212 -0.92173 -0.44267 -0.91008 -0.4391 C -0.89024 -0.4328 -0.88646 -0.43133 -0.86472 -0.42692 C -0.85323 -0.42461 -0.84173 -0.42209 -0.83008 -0.42083 C -0.81701 -0.41936 -0.80378 -0.41915 -0.79071 -0.41894 L -0.61087 -0.41684 C -0.61181 -0.41348 -0.61244 -0.40991 -0.61386 -0.40676 C -0.61795 -0.39773 -0.62299 -0.38933 -0.6274 -0.38051 C -0.63055 -0.37463 -0.63386 -0.36875 -0.63653 -0.36245 C -0.65842 -0.30891 -0.63968 -0.35342 -0.68646 -0.25347 C -0.69055 -0.24465 -0.71685 -0.18648 -0.7211 -0.17892 C -0.73433 -0.15603 -0.74535 -0.13524 -0.76047 -0.11445 C -0.77795 -0.0903 -0.78787 -0.07917 -0.80882 -0.06195 C -0.81622 -0.05607 -0.82362 -0.0504 -0.8315 -0.04599 C -0.85039 -0.03528 -0.87716 -0.02394 -0.89811 -0.02163 C -0.92016 -0.01953 -0.94236 -0.02037 -0.96457 -0.01974 C -0.98772 -0.0231 -1.01102 -0.02562 -1.03417 -0.02982 C -1.05827 -0.03402 -1.07134 -0.03948 -1.09464 -0.04599 C -1.10268 -0.04809 -1.11087 -0.04956 -1.11874 -0.05187 C -1.18409 -0.07245 -1.12709 -0.05691 -1.15354 -0.06405 L -1.1263 -0.06615 L -1.09464 -0.06804 C -1.08709 -0.06867 -1.07953 -0.06951 -1.07197 -0.07014 C -0.97134 -0.09828 -1.12504 -0.05628 -1.00835 -0.08421 C -0.99464 -0.08757 -0.9811 -0.09198 -0.96756 -0.09639 C -0.93338 -0.10752 -0.84724 -0.14154 -0.8315 -0.15078 C -0.79134 -0.1743 -0.74157 -0.20265 -0.7 -0.22932 C -0.65606 -0.25767 -0.63937 -0.26943 -0.59417 -0.31206 C -0.58567 -0.32004 -0.57653 -0.32738 -0.5685 -0.3362 C -0.56346 -0.34166 -0.54189 -0.37169 -0.53669 -0.38051 C -0.53087 -0.39059 -0.52583 -0.40571 -0.52157 -0.41684 C -0.52047 -0.42713 -0.51858 -0.43679 -0.52157 -0.44708 C -0.5222 -0.44939 -0.52457 -0.44981 -0.52614 -0.45107 L -0.54425 -0.42692 C -0.54835 -0.42146 -0.5526 -0.41642 -0.55638 -0.41075 C -0.56142 -0.4034 -0.56583 -0.39521 -0.5715 -0.3887 C -0.58913 -0.3677 -0.60787 -0.34838 -0.62598 -0.32822 C -0.63606 -0.31689 -0.64614 -0.30534 -0.65622 -0.29379 C -0.66882 -0.2793 -0.68142 -0.26418 -0.69401 -0.24948 C -0.70598 -0.23541 -0.72016 -0.22386 -0.73024 -0.20727 C -0.74992 -0.17493 -0.77401 -0.14679 -0.78913 -0.11046 C -0.83244 -0.00693 -0.81638 -0.05124 -0.84063 0.02058 C -0.84268 0.03549 -0.84472 0.05019 -0.84661 0.06489 C -0.84772 0.07371 -0.84961 0.08232 -0.84961 0.09114 C -0.84961 0.11802 -0.84835 0.1449 -0.84661 0.17178 C -0.84598 0.18164 -0.8422 0.18689 -0.83764 0.19403 C -0.8326 0.20159 -0.82913 0.20432 -0.82094 0.2081 C -0.81764 0.20957 -0.81386 0.20936 -0.81039 0.2102 C -0.80031 0.20936 -0.79008 0.21083 -0.78016 0.2081 C -0.76362 0.20348 -0.74772 0.19529 -0.73181 0.18794 C -0.72173 0.18332 -0.7115 0.17912 -0.70157 0.17388 C -0.68126 0.16296 -0.66173 0.14952 -0.64252 0.13545 C -0.63354 0.12894 -0.61937 0.1176 -0.61228 0.10731 C -0.60598 0.09807 -0.59575 0.07707 -0.59575 0.07707 C -0.59543 0.07455 -0.5926 0.0483 -0.5926 0.04683 C -0.59323 0.0378 -0.5948 0.02898 -0.59716 0.02058 C -0.59874 0.01554 -0.61118 -0.00819 -0.61386 -0.01155 C -0.62126 -0.02163 -0.64819 -0.0525 -0.65921 -0.06195 C -0.67653 -0.07686 -0.69401 -0.09135 -0.71213 -0.10437 C -0.72331 -0.11235 -0.73543 -0.11739 -0.74693 -0.12453 C -0.77323 -0.14091 -0.79842 -0.16086 -0.82551 -0.17493 C -0.83953 -0.18228 -0.85401 -0.18879 -0.86787 -0.19719 C -0.88378 -0.20685 -0.89858 -0.21987 -0.91464 -0.22932 C -0.93087 -0.23877 -0.94819 -0.24444 -0.96457 -0.25347 C -0.97953 -0.26187 -0.99354 -0.273 -1.00835 -0.28182 C -1.01827 -0.2877 -1.02866 -0.29211 -1.03858 -0.29799 C -1.05276 -0.30597 -1.06236 -0.31374 -1.07638 -0.32004 C -1.0789 -0.32109 -1.08142 -0.32151 -1.08394 -0.32213 C -1.08709 -0.32004 -1.09071 -0.3192 -1.09307 -0.31605 C -1.09496 -0.31353 -1.09543 -0.30954 -1.09606 -0.30597 C -1.09748 -0.29946 -1.10126 -0.27363 -1.1022 -0.26775 C -1.10126 -0.22365 -1.10598 -0.20685 -1.09464 -0.17283 C -1.08472 -0.14364 -1.07748 -0.12159 -1.06283 -0.09828 C -1.05213 -0.08127 -1.03779 -0.05691 -1.02205 -0.04389 C -1.01622 -0.03906 -1.01008 -0.03549 -1.00394 -0.03171 C -0.99134 -0.02415 -0.97464 -0.01554 -0.96157 -0.01155 C -0.94488 -0.00672 -0.92535 -0.00714 -0.90866 -0.00567 C -0.83307 0.00105 -0.90866 -0.00357 -0.83307 0.00042 L -0.59874 -0.00357 C -0.59291 -0.00378 -0.5874 -0.00693 -0.58205 -0.00966 C -0.57779 -0.01176 -0.57417 -0.01533 -0.56992 -0.01764 C -0.56598 -0.01995 -0.56189 -0.02163 -0.55795 -0.02373 C -0.55386 -0.02919 -0.54724 -0.03255 -0.54583 -0.0399 L -0.54283 -0.05607 C -0.54331 -0.06468 -0.54315 -0.0735 -0.54425 -0.08211 C -0.54457 -0.08463 -0.54614 -0.08631 -0.54724 -0.0882 C -0.54929 -0.09177 -0.55134 -0.09492 -0.55338 -0.09828 C -0.55701 -0.10479 -0.5559 -0.10605 -0.56236 -0.11046 C -0.56425 -0.11172 -0.56646 -0.11172 -0.5685 -0.11235 C -0.5748 -0.10815 -0.57653 -0.10773 -0.58205 -0.10038 C -0.58394 -0.09807 -0.58504 -0.09492 -0.58661 -0.09219 C -0.59449 -0.07938 -0.59764 -0.07812 -0.60173 -0.06195 C -0.60535 -0.04809 -0.61087 -0.01974 -0.61087 -0.01974 C -0.61134 -0.01155 -0.61165 -0.00357 -0.61228 0.00441 C -0.61307 0.01323 -0.61527 0.02184 -0.61527 0.03066 C -0.61575 0.0798 -0.61512 0.12873 -0.61386 0.17787 C -0.6137 0.18395 -0.61181 0.19004 -0.61087 0.19592 C -0.60803 0.21209 -0.60929 0.2102 -0.60331 0.22217 C -0.60189 0.2249 -0.60063 0.22805 -0.59874 0.23036 C -0.59748 0.23162 -0.59575 0.23162 -0.59417 0.23225 C -0.59213 0.22952 -0.58961 0.22742 -0.58819 0.22427 C -0.5852 0.21818 -0.58031 0.1976 -0.57905 0.19193 C -0.57748 0.18521 -0.57575 0.1787 -0.57449 0.17178 C -0.57134 0.15309 -0.57118 0.14238 -0.56992 0.12348 C -0.57307 0.0966 -0.57165 0.06804 -0.57905 0.04284 C -0.58976 0.00546 -0.61543 -0.02541 -0.63795 -0.04998 C -0.65102 -0.06405 -0.68535 -0.09744 -0.7 -0.10836 C -0.71118 -0.11697 -0.72315 -0.12348 -0.7348 -0.13062 C -0.74472 -0.1365 -0.77433 -0.15393 -0.78772 -0.15876 C -0.79354 -0.16086 -0.79984 -0.16128 -0.80583 -0.16275 C -0.80992 -0.16401 -0.81386 -0.16548 -0.81795 -0.16695 C -0.83338 -0.16569 -0.84205 -0.17325 -0.84961 -0.15876 C -0.85102 -0.15645 -0.85165 -0.15351 -0.85276 -0.15078 C -0.84772 -0.14742 -0.84252 -0.14427 -0.83764 -0.1407 C -0.83401 -0.13818 -0.83087 -0.13461 -0.82693 -0.13251 C -0.82252 -0.1302 -0.7926 -0.11802 -0.78315 -0.11445 C -0.77606 -0.11172 -0.76929 -0.10815 -0.76205 -0.10647 L -0.73622 -0.10038 C -0.72913 -0.09849 -0.72236 -0.09534 -0.71512 -0.09429 C -0.7011 -0.09198 -0.67276 -0.0903 -0.67276 -0.0903 C -0.65968 -0.09219 -0.64646 -0.09282 -0.63354 -0.09639 C -0.62016 -0.09996 -0.60898 -0.1092 -0.59874 -0.12054 C -0.5926 -0.12726 -0.58079 -0.14553 -0.57606 -0.15267 C -0.56205 -0.1995 -0.56709 -0.17913 -0.55937 -0.21315 C -0.55764 -0.24276 -0.55559 -0.2562 -0.56236 -0.2898 C -0.56913 -0.32234 -0.59118 -0.38303 -0.61087 -0.40466 C -0.63039 -0.4265 -0.64457 -0.44414 -0.66677 -0.46115 C -0.67811 -0.46976 -0.71953 -0.49412 -0.73181 -0.49958 C -0.76283 -0.51302 -0.78 -0.51554 -0.81181 -0.52163 L -0.85575 -0.52982 C -0.88189 -0.52772 -0.90819 -0.52751 -0.93433 -0.52373 C -0.94016 -0.52289 -0.94551 -0.51869 -0.95102 -0.51554 C -0.95244 -0.5147 -0.96976 -0.50378 -0.9737 -0.49958 C -0.97638 -0.49643 -0.97874 -0.49286 -0.98126 -0.4895 C -0.98551 -0.4832 -0.99181 -0.47291 -0.9948 -0.46514 C -0.99716 -0.45947 -0.99874 -0.45296 -1.00079 -0.44708 C -1.00425 -0.43763 -1.0085 -0.4286 -1.0115 -0.41894 C -1.01968 -0.39206 -1.02189 -0.38849 -1.02661 -0.36434 C -1.02866 -0.35363 -1.03559 -0.30639 -1.03559 -0.30597 C -1.03606 -0.29925 -1.03622 -0.29253 -1.03716 -0.28581 C -1.03811 -0.27888 -1.04016 -0.27237 -1.04173 -0.26565 C -1.0422 -0.26019 -1.04268 -0.25494 -1.04315 -0.24948 C -1.04378 -0.24339 -1.04394 -0.2373 -1.04472 -0.23142 C -1.04787 -0.20664 -1.04756 -0.22092 -1.04929 -0.19908 C -1.05102 -0.17451 -1.0515 -0.15162 -1.05228 -0.12663 C -1.05071 -0.12579 -1.04929 -0.12453 -1.04772 -0.12453 C -1.0422 -0.12453 -1.03118 -0.12726 -1.02504 -0.12852 C -1.02205 -0.12789 -1.0189 -0.12789 -1.0159 -0.12663 C -1.01433 -0.12579 -1.01291 -0.1239 -1.0115 -0.12243 C -0.99559 -0.10752 -1.01401 -0.12516 -1.00079 -0.11046 C -0.99638 -0.10542 -0.99606 -0.10626 -0.99024 -0.10437 C -0.98378 -0.105 -0.97716 -0.10521 -0.97055 -0.10647 C -0.96583 -0.1071 -0.96394 -0.11067 -0.96 -0.11445 C -0.95858 -0.11592 -0.95716 -0.1176 -0.95543 -0.11844 C -0.95055 -0.12138 -0.93701 -0.12222 -0.93433 -0.12243 C -0.93228 -0.1239 -0.93008 -0.12453 -0.92835 -0.12663 C -0.92693 -0.1281 -0.92646 -0.13083 -0.9252 -0.13251 C -0.92394 -0.13482 -0.92205 -0.1365 -0.92079 -0.1386 C -0.91953 -0.14049 -0.9189 -0.1428 -0.91764 -0.14469 C -0.90661 -0.16254 -0.92142 -0.13125 -0.90252 -0.16884 L -0.89653 -0.18102 L -0.89354 -0.18711 C -0.88394 -0.18375 -0.88913 -0.18648 -0.87842 -0.17703 L -0.87386 -0.17283 L -0.86929 -0.16884 C -0.86835 -0.16695 -0.86819 -0.16275 -0.8663 -0.16275 C -0.86189 -0.16275 -0.86331 -0.17871 -0.86331 -0.17892 L -0.8663 -0.17703 L -0.85716 -0.17493 L -0.86331 -0.17094 L -0.86331 -0.17094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 vol="57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228 -0.02184 L -0.17228 -0.02184 C -0.17842 -0.02583 -0.18425 -0.03045 -0.19055 -0.03381 C -0.21464 -0.04704 -0.1811 -0.02352 -0.20566 -0.0399 C -0.20724 -0.04095 -0.2085 -0.04284 -0.21007 -0.04389 C -0.21165 -0.04494 -0.21322 -0.04515 -0.21464 -0.04599 C -0.21669 -0.04725 -0.21874 -0.04893 -0.22078 -0.04998 C -0.2222 -0.05082 -0.22377 -0.05124 -0.22519 -0.05208 C -0.2274 -0.05313 -0.22913 -0.05502 -0.23133 -0.05607 C -0.24283 -0.06174 -0.23165 -0.05334 -0.24488 -0.06216 C -0.24661 -0.06321 -0.24771 -0.0651 -0.24944 -0.06615 C -0.25133 -0.0672 -0.25354 -0.0672 -0.25543 -0.06825 C -0.25968 -0.07056 -0.26377 -0.07287 -0.26755 -0.07623 C -0.26913 -0.07749 -0.27055 -0.07917 -0.27212 -0.08022 C -0.27433 -0.08169 -0.28078 -0.08358 -0.28267 -0.08421 C -0.28425 -0.08568 -0.28566 -0.08715 -0.28724 -0.08841 C -0.2896 -0.08988 -0.29228 -0.09114 -0.2948 -0.0924 C -0.29637 -0.09303 -0.29795 -0.09345 -0.29937 -0.09429 C -0.30094 -0.09534 -0.3022 -0.09723 -0.30393 -0.09849 C -0.30535 -0.09933 -0.30692 -0.09954 -0.30834 -0.10038 C -0.31244 -0.1029 -0.31669 -0.10542 -0.32047 -0.10857 C -0.33748 -0.12201 -0.32992 -0.11865 -0.34173 -0.12264 C -0.34472 -0.12516 -0.34755 -0.12831 -0.3507 -0.13062 C -0.37685 -0.1493 -0.34818 -0.12558 -0.36881 -0.14279 C -0.37448 -0.14741 -0.38031 -0.15161 -0.38551 -0.15686 C -0.38755 -0.15875 -0.38944 -0.16106 -0.39149 -0.16295 C -0.39448 -0.16526 -0.39763 -0.16673 -0.40063 -0.16883 C -0.40314 -0.17072 -0.40551 -0.17324 -0.40818 -0.17492 C -0.41055 -0.1766 -0.41338 -0.17723 -0.41574 -0.17891 C -0.41795 -0.18059 -0.41968 -0.18311 -0.42173 -0.185 C -0.42425 -0.18731 -0.42677 -0.1892 -0.42929 -0.19109 C -0.44267 -0.20075 -0.43464 -0.19403 -0.45055 -0.20327 C -0.45354 -0.20495 -0.45653 -0.20747 -0.45952 -0.20915 C -0.46661 -0.21335 -0.4737 -0.21734 -0.48078 -0.22133 C -0.50755 -0.23666 -0.47401 -0.21776 -0.50346 -0.23351 C -0.54031 -0.25304 -0.49102 -0.22784 -0.52314 -0.24359 C -0.52566 -0.24464 -0.52803 -0.24653 -0.53055 -0.24758 C -0.53307 -0.24842 -0.53559 -0.24884 -0.53811 -0.24947 C -0.53968 -0.25094 -0.54094 -0.25283 -0.54267 -0.25346 C -0.54566 -0.25493 -0.54881 -0.25472 -0.55181 -0.25556 C -0.55338 -0.25598 -0.5548 -0.25682 -0.55637 -0.25766 L -0.65464 -0.25556 C -0.66314 -0.25535 -0.67165 -0.25451 -0.68031 -0.25346 C -0.6844 -0.25304 -0.68834 -0.2522 -0.69244 -0.25157 C -0.69748 -0.25073 -0.70252 -0.25031 -0.70755 -0.24947 C -0.70944 -0.24884 -0.71149 -0.24821 -0.71354 -0.24758 C -0.71511 -0.24695 -0.71653 -0.24548 -0.71811 -0.24548 C -0.7222 -0.24548 -0.72614 -0.24695 -0.73023 -0.24758 C -0.73716 -0.25031 -0.74456 -0.25199 -0.75133 -0.25556 C -0.76047 -0.26018 -0.76929 -0.26606 -0.77858 -0.26963 C -0.78362 -0.27173 -0.78866 -0.27341 -0.7937 -0.27572 C -0.80708 -0.28223 -0.81149 -0.2879 -0.82535 -0.29588 C -0.83086 -0.29903 -0.83653 -0.30092 -0.84204 -0.30386 C -0.86629 -0.31709 -0.85086 -0.30974 -0.87228 -0.32402 C -0.87669 -0.32696 -0.88141 -0.32927 -0.88582 -0.33221 C -0.88944 -0.33452 -0.89291 -0.33767 -0.89637 -0.34019 C -0.89937 -0.34229 -0.90267 -0.34397 -0.90551 -0.34628 C -0.91889 -0.35678 -0.91023 -0.35132 -0.9222 -0.36245 C -0.92456 -0.36455 -0.9274 -0.36602 -0.92976 -0.36854 C -0.93763 -0.37631 -0.9307 -0.37337 -0.94031 -0.38051 C -0.94267 -0.38219 -0.94535 -0.38303 -0.94787 -0.3845 C -0.94992 -0.38576 -0.95181 -0.38723 -0.95385 -0.38849 C -0.9559 -0.38723 -0.95826 -0.38639 -0.96 -0.3845 C -0.96377 -0.3803 -0.96283 -0.37631 -0.9644 -0.37043 C -0.96519 -0.3677 -0.96661 -0.36518 -0.96755 -0.36245 C -0.97007 -0.35426 -0.97858 -0.3257 -0.97952 -0.31814 C -0.98141 -0.30323 -0.98031 -0.30995 -0.98267 -0.29798 C -0.9833 -0.28601 -0.98582 -0.27026 -0.98267 -0.25766 C -0.98204 -0.25535 -0.98063 -0.25346 -0.97952 -0.25157 C -0.97905 -0.24884 -0.97874 -0.24611 -0.97811 -0.24359 C -0.97732 -0.24065 -0.9759 -0.23813 -0.97511 -0.2354 C -0.97448 -0.23351 -0.97401 -0.23141 -0.97354 -0.22931 C -0.97307 -0.22469 -0.97307 -0.21986 -0.97196 -0.21524 C -0.97149 -0.21293 -0.96976 -0.21146 -0.96897 -0.20915 C -0.96834 -0.20726 -0.96803 -0.20516 -0.96755 -0.20327 C -0.96661 -0.1997 -0.96566 -0.19634 -0.9644 -0.19319 C -0.96362 -0.19088 -0.9622 -0.1892 -0.96141 -0.1871 C -0.96031 -0.18374 -0.95968 -0.18017 -0.95842 -0.17702 C -0.95669 -0.17282 -0.9537 -0.16946 -0.95244 -0.16484 C -0.95133 -0.16148 -0.95039 -0.15812 -0.94929 -0.15476 C -0.94881 -0.15287 -0.94881 -0.15035 -0.94787 -0.14867 C -0.94425 -0.14279 -0.93984 -0.13797 -0.93574 -0.13272 C -0.93322 -0.12936 -0.93133 -0.12474 -0.92818 -0.12264 C -0.92614 -0.12117 -0.92409 -0.12012 -0.9222 -0.11844 C -0.92063 -0.11739 -0.91921 -0.1155 -0.91763 -0.11445 C -0.91511 -0.11298 -0.91259 -0.11193 -0.91007 -0.11046 C -0.89779 -0.09408 -0.9137 -0.11319 -0.89952 -0.10248 C -0.89763 -0.10101 -0.89669 -0.09786 -0.89496 -0.09639 C -0.89259 -0.0945 -0.88992 -0.09387 -0.8874 -0.0924 C -0.87716 -0.08631 -0.88566 -0.08967 -0.87527 -0.08631 C -0.86377 -0.08694 -0.85212 -0.08652 -0.84047 -0.08841 C -0.83874 -0.08862 -0.83763 -0.09156 -0.83606 -0.0924 C -0.83212 -0.09429 -0.82787 -0.09513 -0.82393 -0.09639 C -0.82141 -0.09912 -0.81858 -0.10143 -0.81637 -0.10437 C -0.81448 -0.10689 -0.81322 -0.10983 -0.81181 -0.11256 C -0.80881 -0.11802 -0.80692 -0.12264 -0.80425 -0.12852 C -0.80377 -0.13188 -0.80362 -0.13545 -0.80267 -0.1386 C -0.80204 -0.1409 -0.80047 -0.14258 -0.79968 -0.14468 C -0.79842 -0.14867 -0.79763 -0.15287 -0.79669 -0.15686 L -0.79511 -0.16295 L -0.7937 -0.16883 C -0.79322 -0.17366 -0.79291 -0.17849 -0.79212 -0.18311 C -0.79149 -0.1871 -0.79007 -0.19109 -0.78913 -0.19508 C -0.78818 -0.19991 -0.78692 -0.20453 -0.78614 -0.20915 C -0.78362 -0.2228 -0.78582 -0.21692 -0.78157 -0.23141 C -0.78078 -0.23414 -0.77937 -0.23666 -0.77858 -0.23939 C -0.77685 -0.24569 -0.77622 -0.25598 -0.77559 -0.26165 C -0.77511 -0.26501 -0.77448 -0.26837 -0.77401 -0.27173 C -0.77606 -0.27635 -0.77795 -0.28118 -0.78 -0.2858 C -0.78094 -0.2879 -0.78267 -0.28958 -0.78314 -0.29189 C -0.78425 -0.29903 -0.78299 -0.3068 -0.78456 -0.31394 C -0.78519 -0.31667 -0.7874 -0.31835 -0.78913 -0.32003 C -0.79102 -0.32192 -0.79322 -0.32255 -0.79511 -0.32402 C -0.79669 -0.32528 -0.79811 -0.32717 -0.79968 -0.32822 C -0.80157 -0.32927 -0.80377 -0.32948 -0.80582 -0.33011 C -0.80724 -0.33074 -0.80881 -0.33158 -0.81023 -0.33221 C -0.81275 -0.32402 -0.81685 -0.31667 -0.81779 -0.30806 C -0.81842 -0.30323 -0.81842 -0.2984 -0.81937 -0.29378 C -0.82047 -0.28769 -0.82252 -0.28181 -0.82393 -0.27572 C -0.82503 -0.2711 -0.82598 -0.26627 -0.82692 -0.26165 C -0.83417 -0.2228 -0.82503 -0.26522 -0.83448 -0.22343 C -0.83921 -0.16715 -0.83165 -0.24695 -0.84047 -0.185 C -0.84157 -0.17765 -0.84141 -0.1703 -0.84204 -0.16295 C -0.84252 -0.15686 -0.84314 -0.15077 -0.84362 -0.14468 C -0.84771 -0.07161 -0.84283 -0.1409 -0.84661 -0.0903 C -0.84503 0.01113 -0.84503 -0.02457 -0.84503 0.01638 L -0.84047 0.00042 " pathEditMode="relative" ptsTypes="AAAAAAAAAAAAAAAAAAAAAAAAAAAAAAAAAAAAAAAAAAAAAAAAAAA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204 0.01701 L -0.18204 0.01701 C -0.18976 0.01239 -0.19732 0.00798 -0.20488 0.00294 C -0.21401 -0.00336 -0.22267 -0.01113 -0.23196 -0.01722 C -0.23826 -0.02142 -0.24519 -0.02373 -0.25165 -0.0273 C -0.27228 -0.03906 -0.25732 -0.03108 -0.26834 -0.03948 C -0.27023 -0.04095 -0.27244 -0.042 -0.27433 -0.04347 C -0.27685 -0.04536 -0.27937 -0.04767 -0.28189 -0.04956 C -0.28488 -0.05166 -0.28803 -0.05334 -0.29102 -0.05544 C -0.29259 -0.0567 -0.29385 -0.05859 -0.29559 -0.05964 C -0.29795 -0.06111 -0.30063 -0.06195 -0.30315 -0.06363 C -0.30472 -0.06468 -0.30598 -0.06657 -0.30755 -0.06762 C -0.31165 -0.07056 -0.3159 -0.07266 -0.31968 -0.0756 C -0.3222 -0.0777 -0.32472 -0.08001 -0.32724 -0.08169 C -0.32976 -0.08337 -0.33244 -0.084 -0.3348 -0.08568 C -0.33905 -0.08883 -0.34267 -0.09303 -0.34692 -0.09576 C -0.34897 -0.09723 -0.35086 -0.0987 -0.35291 -0.09996 C -0.35543 -0.10143 -0.35811 -0.10227 -0.36047 -0.10395 C -0.36519 -0.1071 -0.36944 -0.11088 -0.37417 -0.11403 C -0.37763 -0.11634 -0.38126 -0.11781 -0.38472 -0.12012 C -0.39181 -0.12453 -0.39858 -0.1302 -0.40582 -0.13419 C -0.40834 -0.13545 -0.41102 -0.13671 -0.41338 -0.13818 C -0.41653 -0.14007 -0.41937 -0.1428 -0.42252 -0.14427 C -0.42551 -0.14553 -0.42866 -0.14532 -0.43165 -0.14616 C -0.45007 -0.15204 -0.44393 -0.15519 -0.47244 -0.15834 C -0.49559 -0.16086 -0.48456 -0.1596 -0.50567 -0.16233 C -0.5148 -0.1617 -0.52393 -0.1617 -0.53291 -0.16044 C -0.54189 -0.15897 -0.55606 -0.15099 -0.56315 -0.14616 C -0.56614 -0.14427 -0.56913 -0.14217 -0.57228 -0.14028 C -0.57574 -0.13797 -0.57937 -0.1365 -0.58283 -0.13419 C -0.58598 -0.13188 -0.58881 -0.12873 -0.59181 -0.126 C -0.59921 -0.12012 -0.60472 -0.11718 -0.61149 -0.11004 C -0.61826 -0.1029 -0.62614 -0.09702 -0.63118 -0.08778 C -0.66866 -0.01953 -0.6337 -0.08484 -0.65543 -0.04137 C -0.67023 -0.01155 -0.68063 0.00525 -0.69322 0.03716 L -0.70834 0.07559 C -0.71338 0.1031 -0.71165 0.09155 -0.71433 0.10982 C -0.71385 0.11444 -0.71448 0.11969 -0.71275 0.12389 C -0.71165 0.12683 -0.70897 0.1283 -0.70677 0.12998 C -0.70535 0.13103 -0.70378 0.13124 -0.7022 0.13187 C -0.69716 0.13439 -0.69401 0.13712 -0.68866 0.13796 C -0.67952 0.13964 -0.66141 0.14195 -0.66141 0.14195 C -0.63291 0.1388 -0.6063 0.14048 -0.57984 0.12599 C -0.56267 0.11654 -0.54472 0.10835 -0.52992 0.09365 C -0.51212 0.07622 -0.49401 0.06005 -0.47842 0.03926 C -0.47244 0.03107 -0.46708 0.02204 -0.46189 0.01302 C -0.45165 -0.00483 -0.43984 -0.02856 -0.43307 -0.04956 C -0.42992 -0.05922 -0.42803 -0.06972 -0.42551 -0.0798 C -0.42456 -0.08988 -0.4233 -0.09996 -0.42252 -0.11004 C -0.42126 -0.12684 -0.41952 -0.16044 -0.41952 -0.16044 C -0.42 -0.17514 -0.41952 -0.19005 -0.42094 -0.20475 C -0.42157 -0.20979 -0.42362 -0.21441 -0.42551 -0.21882 C -0.42771 -0.22386 -0.43023 -0.22869 -0.43307 -0.23289 C -0.43716 -0.23877 -0.4463 -0.24549 -0.45118 -0.24885 C -0.45574 -0.25179 -0.46047 -0.25389 -0.46488 -0.25683 C -0.4896 -0.27447 -0.46378 -0.2604 -0.49055 -0.2751 C -0.49448 -0.2772 -0.49858 -0.2793 -0.50267 -0.28119 C -0.50724 -0.28329 -0.51181 -0.28476 -0.51622 -0.28728 C -0.51937 -0.28875 -0.5222 -0.29127 -0.52535 -0.29316 C -0.53354 -0.2982 -0.54881 -0.30702 -0.55858 -0.31143 C -0.56204 -0.3129 -0.56567 -0.31395 -0.56913 -0.31542 C -0.57228 -0.31668 -0.57527 -0.31794 -0.57826 -0.31941 C -0.58078 -0.32067 -0.58315 -0.32235 -0.58582 -0.3234 C -0.58976 -0.32508 -0.59795 -0.3276 -0.59795 -0.3276 C -0.60299 -0.32676 -0.6085 -0.32823 -0.61307 -0.3255 C -0.61574 -0.32382 -0.61574 -0.31857 -0.61763 -0.31542 C -0.62425 -0.30366 -0.62094 -0.31584 -0.62661 -0.29925 C -0.62803 -0.29547 -0.62818 -0.29106 -0.6296 -0.28728 C -0.63133 -0.28287 -0.63417 -0.27951 -0.63574 -0.2751 C -0.63874 -0.2667 -0.64047 -0.25746 -0.6433 -0.24885 C -0.64661 -0.23835 -0.64834 -0.23268 -0.65228 -0.22281 C -0.65622 -0.21336 -0.66 -0.2037 -0.66441 -0.19467 C -0.66645 -0.19068 -0.66866 -0.18669 -0.67055 -0.18249 C -0.67322 -0.17661 -0.67543 -0.17031 -0.67811 -0.16443 C -0.68299 -0.15351 -0.68645 -0.14805 -0.69322 -0.13818 C -0.69559 -0.13461 -0.69842 -0.13188 -0.70078 -0.1281 C -0.71826 -0.0987 -0.69086 -0.13818 -0.71133 -0.10794 C -0.72803 -0.08316 -0.70881 -0.11571 -0.72787 -0.08169 L -0.73244 -0.07371 C -0.73291 -0.07098 -0.73401 -0.06846 -0.73401 -0.06552 C -0.73401 -0.01911 -0.73322 -0.04557 -0.73102 -0.01932 C -0.73039 -0.01197 -0.73007 -0.00441 -0.72944 0.00294 C -0.72692 0.03317 -0.72929 0.00462 -0.72645 0.02519 C -0.72582 0.02981 -0.72598 0.03464 -0.72488 0.03926 C -0.72441 0.04157 -0.72267 0.04304 -0.72189 0.04535 C -0.72078 0.04808 -0.71937 0.05669 -0.71889 0.05942 C -0.71937 0.07076 -0.71905 0.08231 -0.72031 0.09365 C -0.72063 0.09596 -0.72267 0.09743 -0.72346 0.09974 C -0.72472 0.10352 -0.72535 0.10772 -0.72645 0.11171 L -0.73102 0.12998 L -0.73244 0.13607 C -0.7359 0.17324 -0.73196 0.13943 -0.73543 0.15812 C -0.73716 0.16694 -0.73685 0.17177 -0.74 0.18038 C -0.7411 0.18311 -0.7422 0.18563 -0.74299 0.18836 C -0.74456 0.19298 -0.74441 0.19697 -0.74755 0.20054 C -0.75007 0.20327 -0.75496 0.20516 -0.75811 0.20663 C -0.76267 0.20579 -0.7674 0.20621 -0.77181 0.20453 C -0.77417 0.20348 -0.77574 0.20033 -0.77779 0.19844 C -0.77937 0.19697 -0.78094 0.19592 -0.78236 0.19445 C -0.78441 0.19256 -0.7863 0.19025 -0.78834 0.18836 C -0.78992 0.18689 -0.79149 0.18584 -0.79291 0.18437 C -0.797 0.18038 -0.8011 0.17639 -0.80504 0.17219 L -0.81716 0.16022 C -0.81858 0.15875 -0.82551 0.15161 -0.82771 0.15014 C -0.84031 0.14174 -0.82378 0.1556 -0.83685 0.14405 C -0.83637 0.14678 -0.83669 0.14993 -0.83527 0.15203 C -0.83291 0.15581 -0.82913 0.15728 -0.8263 0.16022 C -0.80441 0.18185 -0.83795 0.14888 -0.81259 0.17219 C -0.8085 0.17618 -0.80409 0.17954 -0.80047 0.18437 C -0.79716 0.18878 -0.79559 0.19172 -0.79149 0.19445 C -0.79007 0.19529 -0.78834 0.19571 -0.78692 0.19655 C -0.78582 0.19844 -0.78519 0.20096 -0.78393 0.20243 C -0.7811 0.20558 -0.7748 0.21062 -0.7748 0.21062 C -0.76976 0.23078 -0.77748 0.19928 -0.77181 0.22469 C -0.77086 0.22868 -0.77102 0.23372 -0.76881 0.23687 C -0.7559 0.25388 -0.7737 0.23078 -0.75811 0.24884 C -0.74708 0.26186 -0.75748 0.25241 -0.74456 0.26501 C -0.74157 0.26774 -0.73858 0.27047 -0.73543 0.27299 L -0.72645 0.28118 C -0.72488 0.28244 -0.72315 0.28349 -0.72189 0.28517 C -0.71385 0.29588 -0.72126 0.28727 -0.71133 0.29525 C -0.69826 0.30554 -0.70677 0.30134 -0.69763 0.30533 C -0.69259 0.30407 -0.68755 0.30281 -0.68252 0.30134 C -0.6811 0.30071 -0.67937 0.3005 -0.67811 0.29924 C -0.67543 0.29693 -0.6663 0.28181 -0.66598 0.28118 C -0.66047 0.27068 -0.66551 0.27404 -0.65842 0.26291 C -0.65716 0.26123 -0.65543 0.26039 -0.65385 0.25892 C -0.65291 0.25409 -0.65259 0.24821 -0.64929 0.24485 C -0.64803 0.24359 -0.6463 0.24359 -0.64472 0.24275 C -0.63669 0.2501 -0.64173 0.24338 -0.63874 0.26102 C -0.63795 0.26501 -0.63653 0.269 -0.63574 0.27299 C -0.63338 0.28517 -0.6348 0.27845 -0.63118 0.29315 L -0.6296 0.29924 C -0.62913 0.30134 -0.62929 0.30386 -0.62818 0.30533 L -0.62362 0.31142 C -0.61622 0.34082 -0.62362 0.30911 -0.62362 0.38996 C -0.62362 0.41159 -0.62267 0.43301 -0.62204 0.45443 C -0.62157 0.45191 -0.62126 0.44897 -0.62063 0.44645 C -0.61559 0.42881 -0.61921 0.44876 -0.61448 0.42839 C -0.61181 0.41642 -0.61149 0.41159 -0.61007 0.40004 C -0.61102 0.38807 -0.61055 0.37547 -0.61307 0.36371 C -0.61417 0.35825 -0.61779 0.35405 -0.62063 0.34964 C -0.62803 0.33809 -0.62976 0.33704 -0.63716 0.32948 C -0.64126 0.33011 -0.64567 0.32906 -0.64929 0.33158 C -0.65559 0.33599 -0.67275 0.3614 -0.67653 0.36791 C -0.69669 0.4013 -0.69669 0.40802 -0.71732 0.44855 C -0.72504 0.46346 -0.73543 0.47648 -0.74157 0.49286 C -0.75417 0.52582 -0.77322 0.59554 -0.77322 0.59554 C -0.77527 0.60982 -0.77811 0.62368 -0.77937 0.63796 C -0.7811 0.65665 -0.7822 0.67555 -0.78236 0.69445 C -0.78267 0.72259 -0.78299 0.75094 -0.78078 0.77908 C -0.77921 0.80218 -0.77102 0.82843 -0.76126 0.84754 C -0.75732 0.8551 -0.75244 0.8614 -0.74755 0.8677 C -0.73889 0.87925 -0.72897 0.89143 -0.71732 0.89794 C -0.71307 0.90046 -0.70834 0.90067 -0.70378 0.90214 L -0.67496 0.90004 C -0.66929 0.89794 -0.6411 0.86854 -0.63874 0.86581 C -0.62771 0.85237 -0.61716 0.83809 -0.60692 0.82339 C -0.5822 0.78811 -0.56771 0.76375 -0.54803 0.72259 C -0.51023 0.64405 -0.47496 0.54997 -0.44976 0.46661 C -0.42267 0.37736 -0.41622 0.3635 -0.39685 0.269 C -0.37811 0.17786 -0.37748 0.15623 -0.36661 0.06341 C -0.36456 0.00084 -0.35496 -0.06195 -0.36047 -0.12411 C -0.36299 -0.15225 -0.36441 -0.18081 -0.36803 -0.20874 C -0.37433 -0.25599 -0.38567 -0.30534 -0.39984 -0.34965 C -0.41259 -0.38997 -0.42141 -0.40992 -0.4422 -0.44247 C -0.45322 -0.45969 -0.46346 -0.47271 -0.47842 -0.48279 C -0.49149 -0.49139 -0.49433 -0.49076 -0.50724 -0.49286 C -0.5137 -0.49139 -0.52047 -0.49139 -0.52692 -0.48887 C -0.54189 -0.48237 -0.55811 -0.45654 -0.56614 -0.44436 C -0.56976 -0.43911 -0.57385 -0.43428 -0.57669 -0.42819 C -0.58047 -0.42084 -0.58252 -0.41202 -0.58582 -0.40404 C -0.5885 -0.39774 -0.59181 -0.39207 -0.59496 -0.38598 C -0.59511 -0.38535 -0.60252 -0.35301 -0.60252 -0.34965 C -0.60204 -0.33936 -0.59937 -0.32949 -0.59795 -0.31941 C -0.59086 -0.32004 -0.58362 -0.31962 -0.57669 -0.32151 C -0.55653 -0.32697 -0.53433 -0.34419 -0.51779 -0.35784 C -0.49165 -0.37905 -0.46425 -0.39837 -0.44063 -0.4242 C -0.40944 -0.45843 -0.39181 -0.47607 -0.36362 -0.51302 C -0.35212 -0.52793 -0.34141 -0.54389 -0.33023 -0.55943 C -0.32645 -0.53381 -0.32755 -0.55754 -0.35748 -0.53108 C -0.37007 -0.51995 -0.46803 -0.42546 -0.49055 -0.39795 C -0.52582 -0.35511 -0.55937 -0.30975 -0.59338 -0.26502 C -0.62582 -0.22239 -0.65212 -0.18648 -0.67811 -0.13608 C -0.69889 -0.09555 -0.72346 -0.05691 -0.737 -0.01113 C -0.75748 0.05837 -0.74929 0.02582 -0.76267 0.08567 C -0.76614 0.11969 -0.7685 0.11906 -0.75968 0.15623 C -0.75921 0.15833 -0.75669 0.15875 -0.75511 0.16022 C -0.74803 0.15959 -0.74063 0.16106 -0.73401 0.15812 C -0.70755 0.14636 -0.71464 0.14258 -0.69763 0.12389 C -0.69354 0.11927 -0.68803 0.11675 -0.68409 0.11171 C -0.67984 0.10646 -0.67732 0.09932 -0.67354 0.09365 C -0.65669 0.06782 -0.67118 0.09512 -0.65842 0.0695 C -0.65795 0.06677 -0.65748 0.06404 -0.65685 0.06131 C -0.65637 0.05942 -0.65401 0.05417 -0.65543 0.05543 C -0.68126 0.07601 -0.66315 0.06782 -0.68252 0.08756 C -0.68929 0.09428 -0.69685 0.09932 -0.70378 0.10583 C -0.71102 0.11276 -0.71763 0.12095 -0.72488 0.12788 C -0.73574 0.13838 -0.74755 0.1472 -0.75811 0.15812 C -0.78834 0.18899 -0.80992 0.21041 -0.83385 0.24485 C -0.8411 0.25535 -0.85779 0.28013 -0.86409 0.29525 C -0.86929 0.30785 -0.87055 0.31814 -0.87307 0.33158 C -0.87259 0.33893 -0.87574 0.3488 -0.87165 0.35363 C -0.86818 0.35783 -0.8622 0.35237 -0.85795 0.34964 C -0.85291 0.34628 -0.84929 0.33935 -0.84441 0.33557 C -0.84078 0.33284 -0.837 0.33074 -0.83385 0.32759 C -0.83086 0.32465 -0.82897 0.32045 -0.8263 0.31751 C -0.81889 0.30911 -0.8096 0.30323 -0.80362 0.29315 C -0.78944 0.26984 -0.78567 0.26858 -0.77937 0.24485 C -0.77795 0.2396 -0.77732 0.23414 -0.77637 0.22868 C -0.77417 0.20369 -0.77275 0.1976 -0.77779 0.16631 C -0.77858 0.16148 -0.78173 0.15812 -0.78393 0.15413 C -0.78645 0.14951 -0.79244 0.13964 -0.7959 0.13607 C -0.8 0.13208 -0.80346 0.13145 -0.80803 0.12998 C -0.81511 0.13061 -0.82236 0.13019 -0.82929 0.13187 C -0.83874 0.13439 -0.86425 0.15917 -0.86551 0.16022 C -0.88755 0.17933 -0.87968 0.17324 -0.90944 0.20243 C -0.91496 0.20789 -0.92047 0.21314 -0.92598 0.2186 C -0.93055 0.22322 -0.93496 0.22826 -0.93968 0.23267 C -0.94472 0.2375 -0.95007 0.24149 -0.9548 0.24695 C -0.95968 0.25262 -0.96519 0.26291 -0.96834 0.2711 C -0.9696 0.27425 -0.97039 0.27782 -0.97133 0.28118 C -0.97086 0.28643 -0.9737 0.29525 -0.96992 0.29735 C -0.9633 0.30071 -0.95574 0.29504 -0.94866 0.29315 C -0.94551 0.29231 -0.94267 0.29042 -0.93968 0.28916 C -0.93559 0.28769 -0.93149 0.28643 -0.92755 0.28517 C -0.91023 0.27971 -0.91653 0.28139 -0.89732 0.27908 L -0.88519 0.27509 C -0.88267 0.27425 -0.88 0.27404 -0.87763 0.27299 C -0.87543 0.27215 -0.87354 0.27047 -0.87165 0.269 C -0.87259 0.27299 -0.87338 0.27719 -0.87464 0.28118 C -0.87842 0.29336 -0.88944 0.31625 -0.89275 0.32339 C -0.90141 0.34271 -0.90299 0.34544 -0.91086 0.36581 C -0.91401 0.37379 -0.91779 0.38156 -0.92 0.38996 C -0.92346 0.4034 -0.92708 0.41684 -0.93055 0.43028 C -0.93212 0.43637 -0.93511 0.44855 -0.93511 0.44855 C -0.93464 0.45653 -0.93527 0.46493 -0.93354 0.4727 C -0.93307 0.47501 -0.93086 0.4769 -0.92897 0.47669 C -0.9222 0.47564 -0.9148 0.4643 -0.91086 0.45863 C -0.90362 0.44792 -0.89685 0.437 -0.88976 0.42629 C -0.88614 0.42083 -0.88189 0.41621 -0.87921 0.41012 C -0.87606 0.4034 -0.87322 0.39668 -0.87007 0.38996 C -0.86708 0.38387 -0.86362 0.3782 -0.86094 0.3719 C -0.85921 0.36707 -0.85307 0.34187 -0.85196 0.33767 C -0.85149 0.33221 -0.85039 0.32675 -0.85039 0.3215 C -0.85039 0.3194 -0.85039 0.31541 -0.85196 0.31541 C -0.86 0.31541 -0.86598 0.32654 -0.87165 0.33158 C -0.8759 0.33536 -0.88078 0.33788 -0.88519 0.34166 C -0.89086 0.34649 -0.89606 0.35258 -0.90189 0.35783 C -0.94189 0.39332 -0.90299 0.35132 -0.96378 0.41621 C -0.97133 0.42419 -0.97952 0.43133 -0.98645 0.44036 C -0.99637 0.45317 -1.0137 0.47669 -1.02126 0.49685 C -1.02472 0.50609 -1.02567 0.51197 -1.02724 0.52099 C -1.02582 0.54388 -1.03039 0.54115 -1.01826 0.54934 C -1.01685 0.55018 -1.01527 0.5506 -1.0137 0.55123 C -0.97669 0.54136 -0.96078 0.53842 -0.917 0.51302 C -0.90535 0.5063 -0.89401 0.49832 -0.8822 0.49286 C -0.7937 0.45107 -0.8885 0.50336 -0.81559 0.46451 C -0.80488 0.45884 -0.79448 0.45212 -0.78393 0.44645 C -0.77842 0.44351 -0.77259 0.44162 -0.76724 0.43847 C -0.75952 0.43364 -0.75212 0.42755 -0.74456 0.4223 C -0.74252 0.42083 -0.73858 0.41831 -0.73858 0.41831 C -0.73858 0.41831 -0.74299 0.4202 -0.74456 0.4223 C -0.74614 0.42419 -0.74755 0.4265 -0.74913 0.42839 C -0.75244 0.43196 -0.75606 0.43511 -0.75968 0.43847 C -0.75511 0.43973 -0.7507 0.44246 -0.74614 0.44246 C -0.72204 0.44246 -0.69338 0.43994 -0.66897 0.43238 C -0.64315 0.42419 -0.61748 0.41516 -0.59181 0.40613 C -0.57921 0.40172 -0.56582 0.39962 -0.55401 0.39206 C -0.54141 0.38387 -0.52913 0.37505 -0.51622 0.36791 C -0.50787 0.36308 -0.49874 0.36098 -0.49055 0.35573 C -0.48409 0.35153 -0.47858 0.34481 -0.47244 0.33956 C -0.46897 0.33662 -0.46535 0.33431 -0.46189 0.33158 C -0.46031 0.32759 -0.45858 0.3236 -0.45732 0.3194 C -0.45653 0.31688 -0.4548 0.31394 -0.45574 0.31142 C -0.45685 0.30869 -0.45984 0.30869 -0.46189 0.30743 C -0.46535 0.30932 -0.46897 0.311 -0.47244 0.31331 C -0.47606 0.31583 -0.47937 0.31919 -0.48299 0.3215 C -0.51811 0.34313 -0.50677 0.33095 -0.54047 0.35972 L -0.56157 0.37799 C -0.56677 0.38807 -0.57086 0.39311 -0.54645 0.37988 C -0.54078 0.37673 -0.53653 0.37022 -0.53133 0.36581 C -0.51259 0.34943 -0.5063 0.34691 -0.48755 0.32759 C -0.45401 0.29273 -0.42173 0.25892 -0.39228 0.2186 C -0.38378 0.20705 -0.37543 0.19529 -0.36803 0.18227 C -0.36236 0.17219 -0.35795 0.16085 -0.35291 0.15014 C -0.35102 0.14006 -0.34189 0.10289 -0.34393 0.08756 C -0.34598 0.07223 -0.3496 0.05732 -0.35448 0.04325 C -0.35669 0.03674 -0.3611 0.03191 -0.36504 0.02708 C -0.37307 0.01763 -0.38362 0.00945 -0.39385 0.00504 C -0.40204 0.00126 -0.41102 0.00021 -0.41952 -0.00105 C -0.42362 -0.00063 -0.45039 -0.00042 -0.46031 0.00693 C -0.46661 0.01176 -0.47244 0.01784 -0.47842 0.02309 C -0.48094 0.02519 -0.48393 0.02645 -0.48598 0.02918 L -0.49511 0.04115 C -0.49559 0.04325 -0.49779 0.04577 -0.49669 0.04724 C -0.49543 0.04871 -0.49055 0.04451 -0.49212 0.04535 C -0.52141 0.06152 -0.53669 0.06824 -0.57228 0.08147 C -0.58724 0.08714 -0.60267 0.08966 -0.61763 0.09575 C -0.64708 0.10772 -0.67606 0.12221 -0.70519 0.13607 C -0.71889 0.14237 -0.73228 0.15056 -0.74614 0.15623 C -0.75763 0.16085 -0.76944 0.16463 -0.78078 0.1703 C -0.78724 0.17345 -0.79322 0.17786 -0.79905 0.18227 C -0.80283 0.18521 -0.81291 0.19592 -0.8096 0.19235 C -0.80708 0.18983 -0.80456 0.18689 -0.80204 0.18437 C -0.79905 0.18143 -0.79559 0.17975 -0.79291 0.17639 C -0.79149 0.17429 -0.78976 0.1724 -0.78834 0.1703 C -0.78724 0.16841 -0.78362 0.16442 -0.78535 0.16421 C -0.79779 0.16253 -0.83354 0.18227 -0.83826 0.18437 L -0.90944 0.21461 C -0.92456 0.22112 -0.93937 0.22931 -0.9548 0.23477 C -0.96992 0.24023 -0.98504 0.24506 -1.00015 0.25094 C -1.02645 0.26123 -1.05338 0.26942 -1.07874 0.28307 C -1.09228 0.29063 -1.10645 0.29651 -1.11952 0.30533 C -1.12252 0.30743 -1.12582 0.3089 -1.12866 0.31142 C -1.13039 0.31289 -1.13417 0.31478 -1.13322 0.31751 C -1.13228 0.31982 -1.12913 0.31625 -1.12708 0.31541 C -1.12141 0.31289 -1.11007 0.30554 -1.10598 0.30323 C -1.04378 0.26942 -1.10362 0.30596 -1.06504 0.27719 C -1.06173 0.27467 -1.05779 0.27362 -1.05448 0.2711 C -1.05118 0.26837 -1.04834 0.26459 -1.04551 0.26102 C -1.03653 0.2501 -1.03811 0.25241 -1.03338 0.24275 C -1.04362 0.23939 -1.03574 0.24002 -1.04692 0.24695 C -1.04992 0.24863 -1.05307 0.24926 -1.05606 0.25094 C -1.06456 0.25556 -1.06504 0.25724 -1.07259 0.26291 C -1.08425 0.27152 -1.0737 0.26249 -1.0833 0.2711 C -1.07259 0.27572 -1.08393 0.27257 -1.06661 0.26102 C -1.06094 0.25724 -1.05433 0.25619 -1.0485 0.25283 C -1.03968 0.248 -1.03149 0.24149 -1.02283 0.23687 C -0.98283 0.21482 -0.9885 0.23036 -0.93811 0.18227 C -0.92393 0.16883 -0.90881 0.15728 -0.89574 0.14195 L -0.87007 0.11171 C -0.86708 0.10457 -0.86078 0.09008 -0.85795 0.08147 C -0.85574 0.07496 -0.85196 0.06131 -0.85196 0.06131 C -0.85149 0.05732 -0.84976 0.05333 -0.85039 0.04934 C -0.85086 0.0464 -0.85496 0.04598 -0.85496 0.04325 C -0.85496 0.03926 -0.85228 0.03632 -0.85039 0.03317 C -0.84708 0.0275 -0.8433 0.02246 -0.83984 0.01701 C -0.83622 0.01113 -0.83291 0.00483 -0.82929 -0.00105 C -0.82078 -0.0147 -0.81118 -0.02709 -0.80362 -0.04137 C -0.79464 -0.05817 -0.78252 -0.0798 -0.7748 -0.09786 C -0.76787 -0.11445 -0.75937 -0.1302 -0.75511 -0.14826 C -0.74755 -0.18102 -0.75039 -0.16548 -0.74614 -0.19467 C -0.74661 -0.21483 -0.74567 -0.23499 -0.74755 -0.25494 C -0.74787 -0.25725 -0.75055 -0.25998 -0.75212 -0.25893 C -0.75606 -0.25662 -0.75795 -0.25074 -0.76126 -0.24696 C -0.76897 -0.23772 -0.76283 -0.24885 -0.77181 -0.23667 C -0.77354 -0.23436 -0.77448 -0.23121 -0.77637 -0.2289 C -0.77811 -0.22701 -0.78063 -0.2268 -0.78236 -0.22491 C -0.80283 -0.20202 -0.78661 -0.21399 -0.80047 -0.20475 C -0.80252 -0.20076 -0.80472 -0.19677 -0.80661 -0.19257 C -0.80803 -0.18921 -0.80929 -0.18564 -0.81118 -0.18249 C -0.81244 -0.18018 -0.81417 -0.1785 -0.81559 -0.1764 C -0.81622 -0.17451 -0.81622 -0.1722 -0.81716 -0.17052 C -0.82692 -0.15414 -0.817 -0.17934 -0.82472 -0.16044 C -0.83433 -0.13692 -0.82677 -0.15141 -0.83527 -0.13608 C -0.83574 -0.13356 -0.83606 -0.13062 -0.83685 -0.1281 C -0.84346 -0.10626 -0.83889 -0.12537 -0.84582 -0.10584 C -0.84913 -0.0966 -0.85181 -0.08715 -0.85496 -0.0777 C -0.857 -0.07161 -0.85858 -0.06531 -0.86094 -0.05964 C -0.86299 -0.05481 -0.86551 -0.0504 -0.86708 -0.04536 C -0.8685 -0.04095 -0.86881 -0.03591 -0.87007 -0.03129 C -0.87133 -0.02646 -0.87338 -0.02205 -0.87464 -0.01722 C -0.8759 -0.0126 -0.87669 -0.00798 -0.87763 -0.00315 C -0.87826 0.00021 -0.87826 0.00378 -0.87921 0.00693 C -0.88078 0.0126 -0.88315 0.01763 -0.88519 0.02309 C -0.88614 0.02981 -0.88708 0.03653 -0.88818 0.04325 C -0.88866 0.04598 -0.88944 0.0485 -0.88976 0.05123 C -0.89039 0.0569 -0.89228 0.08063 -0.89275 0.08567 C -0.89165 0.09428 -0.89291 0.09911 -0.88677 0.10373 C -0.88393 0.10583 -0.87763 0.10772 -0.87763 0.10772 C -0.87559 0.10709 -0.87354 0.10646 -0.87165 0.10583 C -0.87007 0.1052 -0.86724 0.10163 -0.86708 0.10373 C -0.86393 0.1493 -0.86472 0.19508 -0.86252 0.24086 C -0.8622 0.24569 -0.86078 0.25031 -0.85952 0.25493 C -0.85543 0.26879 -0.85511 0.26459 -0.85039 0.27719 C -0.84913 0.28034 -0.84897 0.28433 -0.8474 0.28727 C -0.84582 0.28979 -0.84346 0.29126 -0.84141 0.29315 C -0.83889 0.29546 -0.83622 0.29714 -0.83385 0.29924 C -0.83228 0.3005 -0.8307 0.30197 -0.82929 0.30323 C -0.8263 0.30197 -0.82283 0.30176 -0.82015 0.29924 C -0.81889 0.29798 -0.81952 0.29504 -0.81874 0.29315 C -0.81748 0.29084 -0.81559 0.28916 -0.81417 0.28727 L -0.81118 0.27509 C -0.81055 0.27299 -0.80992 0.2711 -0.8096 0.269 C -0.80598 0.24947 -0.8074 0.25829 -0.80504 0.24275 C -0.80551 0.23876 -0.80519 0.23435 -0.80661 0.23078 C -0.8074 0.22847 -0.80976 0.22826 -0.81118 0.22679 C -0.81275 0.2249 -0.81401 0.22259 -0.81559 0.2207 C -0.81748 0.21839 -0.81984 0.21671 -0.82173 0.21461 C -0.8233 0.21272 -0.82456 0.21041 -0.8263 0.20852 C -0.82755 0.20705 -0.82929 0.206 -0.8307 0.20453 C -0.84236 0.19151 -0.8285 0.20453 -0.83984 0.19445 C -0.84031 0.19235 -0.84063 0.19025 -0.84141 0.18836 C -0.84315 0.18416 -0.8474 0.17639 -0.8474 0.17639 C -0.84393 0.16232 -0.84441 0.16841 -0.84441 0.15812 L -0.84283 0.15812 L -0.84283 0.15812 L -0.8474 0.16631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07 0.00147 L -0.1707 0.00147 L -0.19952 0.0399 L -0.20708 0.04998 C -0.2096 0.05334 -0.21259 0.05607 -0.21464 0.06006 C -0.21716 0.06468 -0.21952 0.06951 -0.2222 0.07413 C -0.22456 0.07833 -0.22708 0.08232 -0.22976 0.0861 C -0.23212 0.08967 -0.23527 0.0924 -0.23732 0.09618 C -0.23937 0.09996 -0.24 0.10458 -0.24189 0.10836 C -0.26692 0.16317 -0.24346 0.11088 -0.26141 0.14469 C -0.26425 0.14973 -0.26629 0.15561 -0.26897 0.16086 C -0.27338 0.16905 -0.27842 0.1766 -0.28267 0.185 C -0.28661 0.19298 -0.29023 0.20159 -0.2948 0.20915 C -0.32803 0.26606 -0.28929 0.19865 -0.31133 0.23939 C -0.31322 0.24296 -0.31574 0.2459 -0.31748 0.24947 C -0.31921 0.25325 -0.32015 0.25766 -0.32189 0.26165 C -0.32362 0.26522 -0.32614 0.26816 -0.32803 0.27173 C -0.32976 0.27488 -0.3307 0.27866 -0.33259 0.28181 C -0.33527 0.28622 -0.33889 0.28937 -0.34157 0.29378 C -0.3444 0.29819 -0.34629 0.30344 -0.34913 0.30785 C -0.35196 0.31226 -0.35543 0.31583 -0.35826 0.32003 C -0.3644 0.32927 -0.36976 0.33956 -0.37637 0.34817 C -0.37984 0.353 -0.38377 0.35741 -0.38692 0.36245 C -0.39023 0.36749 -0.39259 0.37358 -0.39606 0.37841 C -0.39968 0.38366 -0.40456 0.38723 -0.40818 0.39269 C -0.41165 0.39815 -0.4137 0.40508 -0.41716 0.41075 C -0.42031 0.416 -0.42456 0.41978 -0.42771 0.42482 C -0.43102 0.42986 -0.43354 0.43595 -0.43685 0.44099 C -0.45496 0.46892 -0.44047 0.44204 -0.45496 0.46724 C -0.46267 0.48068 -0.46173 0.48131 -0.47007 0.49349 C -0.47448 0.49958 -0.47921 0.50546 -0.48377 0.51155 L -0.48976 0.51953 C -0.49181 0.52226 -0.49354 0.52541 -0.49574 0.52772 C -0.49779 0.52961 -0.5 0.5315 -0.50189 0.53381 C -0.50346 0.53549 -0.50472 0.53801 -0.50645 0.53969 C -0.50881 0.54221 -0.51149 0.54389 -0.51401 0.54578 C -0.5159 0.54914 -0.51779 0.55292 -0.52 0.55586 C -0.52126 0.55754 -0.52314 0.55838 -0.52456 0.55985 C -0.52677 0.56237 -0.5285 0.56552 -0.53055 0.56804 C -0.53244 0.57014 -0.53464 0.57203 -0.53669 0.57413 C -0.53811 0.57539 -0.53984 0.57644 -0.5411 0.57812 C -0.54629 0.584 -0.55228 0.59513 -0.55937 0.59828 C -0.56236 0.59954 -0.56535 0.60059 -0.56834 0.60227 C -0.57086 0.60353 -0.57322 0.60563 -0.5759 0.60626 C -0.58299 0.60773 -0.59007 0.60773 -0.59716 0.60836 C -0.6011 0.60962 -0.60519 0.6113 -0.60913 0.61235 C -0.61212 0.61319 -0.61826 0.61424 -0.62126 0.61634 C -0.62299 0.61739 -0.62425 0.61928 -0.62582 0.62033 C -0.62724 0.62138 -0.62897 0.62138 -0.63039 0.62243 C -0.63196 0.62348 -0.63322 0.62537 -0.63496 0.62642 C -0.637 0.62789 -0.64393 0.63125 -0.64692 0.63251 C -0.64897 0.63335 -0.65102 0.63356 -0.65307 0.63461 C -0.66362 0.63986 -0.6548 0.63671 -0.66362 0.64259 C -0.66598 0.64427 -0.67196 0.64574 -0.67417 0.64658 C -0.67937 0.64868 -0.67937 0.6491 -0.68472 0.65267 C -0.69385 0.65204 -0.70314 0.65351 -0.71196 0.65057 C -0.71968 0.64805 -0.72661 0.64238 -0.73322 0.6365 L -0.78755 0.5882 C -0.797 0.5798 -0.80677 0.57224 -0.81637 0.56405 C -0.82692 0.55481 -0.83732 0.54494 -0.84803 0.5357 C -0.85748 0.52751 -0.86724 0.51953 -0.87685 0.51155 C -0.88629 0.50357 -0.89685 0.49706 -0.90551 0.4874 L -0.93574 0.45317 L -0.94173 0.43301 C -0.94283 0.42965 -0.94393 0.42629 -0.94488 0.42293 L -0.95543 0.38051 C -0.95748 0.36308 -0.95984 0.34565 -0.96141 0.32801 C -0.96252 0.31667 -0.96299 0.30512 -0.9644 0.29378 C -0.96598 0.2816 -0.96881 0.26963 -0.97055 0.25745 C -0.98126 0.18143 -0.96661 0.25451 -0.98708 0.1386 C -0.9885 0.13083 -0.99133 0.1239 -0.99322 0.11634 C -0.9948 0.10983 -0.99653 0.10311 -0.99779 0.09618 C -1 0.08358 -1.00157 0.07077 -1.00377 0.05796 C -1.01086 0.01638 -1.01086 0.01701 -1.01732 -0.0147 C -1.01795 -0.01995 -1.01811 -0.02541 -1.01889 -0.03066 C -1.01921 -0.03276 -1.02047 -0.03465 -1.02047 -0.03675 C -1.02047 -0.03948 -1.01937 -0.04221 -1.01889 -0.04494 C -1.0159 -0.0441 -1.01259 -0.04452 -1.00976 -0.04284 C -1.00488 -0.04011 -0.99937 -0.03276 -0.99464 -0.02877 C -0.98976 -0.02457 -0.9844 -0.021 -0.97952 -0.01659 C -0.97653 -0.01386 -0.9737 -0.01092 -0.97055 -0.00861 C -0.95826 0.00021 -0.95763 -0.00231 -0.94173 -0.00042 C -0.85527 -0.00315 -0.90314 -0.00042 -0.85559 -0.00462 C -0.84755 -0.00525 -0.83952 -0.00567 -0.83149 -0.00651 C -0.79338 -0.01113 -0.81874 -0.00903 -0.78755 -0.0147 C -0.78252 -0.01554 -0.77748 -0.01596 -0.77244 -0.01659 C -0.76015 -0.01848 -0.76283 -0.01806 -0.75275 -0.02058 C -0.74677 -0.01995 -0.74047 -0.021 -0.73464 -0.01869 C -0.73165 -0.01743 -0.72992 -0.01281 -0.72708 -0.0105 C -0.71228 0.00126 -0.72692 -0.01533 -0.71196 -0.00042 C -0.71023 0.00126 -0.70913 0.00378 -0.7074 0.00546 C -0.70614 0.00714 -0.7044 0.00819 -0.70299 0.00966 C -0.70094 0.01155 -0.69874 0.01344 -0.69685 0.01554 C -0.69527 0.01743 -0.69401 0.01974 -0.69228 0.02163 C -0.68992 0.02457 -0.68724 0.02688 -0.68472 0.02982 C -0.67795 0.0378 -0.6822 0.03402 -0.67574 0.04389 C -0.67385 0.04662 -0.67165 0.04914 -0.6696 0.05187 C -0.66866 0.05523 -0.66787 0.0588 -0.66661 0.06195 C -0.66488 0.06615 -0.6622 0.06972 -0.66063 0.07413 C -0.65653 0.08526 -0.65007 0.10836 -0.65007 0.10836 C -0.64944 0.11235 -0.64944 0.11655 -0.6485 0.12054 C -0.6474 0.12537 -0.64488 0.12957 -0.64393 0.13461 C -0.64236 0.14385 -0.64204 0.15351 -0.64094 0.16275 C -0.64015 0.16947 -0.63842 0.18248 -0.63795 0.18899 C -0.63732 0.1976 -0.63685 0.20642 -0.63637 0.21524 C -0.63748 0.24002 -0.637 0.26501 -0.63937 0.28979 C -0.64015 0.29693 -0.64314 0.30344 -0.64551 0.30995 C -0.6507 0.32423 -0.65795 0.33725 -0.66204 0.35237 C -0.66771 0.37316 -0.67165 0.39227 -0.68472 0.40865 C -0.69228 0.4181 -0.69984 0.42776 -0.7074 0.437 C -0.71874 0.45044 -0.71086 0.44057 -0.7211 0.44897 C -0.73228 0.45821 -0.74267 0.46913 -0.75433 0.47732 C -0.76393 0.48404 -0.77464 0.48761 -0.78456 0.49349 C -0.83039 0.52037 -0.83905 0.53066 -0.87984 0.54788 C -0.90031 0.55649 -0.92031 0.5693 -0.94173 0.57203 C -0.98661 0.5777 -0.96283 0.5756 -1.01291 0.57812 C -1.03055 0.57602 -1.04834 0.57623 -1.06582 0.57203 C -1.08897 0.56657 -1.10976 0.55481 -1.1307 0.54179 C -1.14031 0.53591 -1.14897 0.5315 -1.15637 0.52163 C -1.15921 0.51764 -1.15968 0.51449 -1.16078 0.50945 C -1.16015 0.49748 -1.16015 0.47921 -1.15637 0.46724 C -1.1548 0.46283 -1.15181 0.45947 -1.15023 0.45506 C -1.14834 0.45002 -1.14755 0.44414 -1.14566 0.43889 C -1.14141 0.42608 -1.1233 0.39206 -1.12173 0.38849 C -1.11905 0.38324 -1.11653 0.37778 -1.11417 0.37253 C -1.11102 0.36581 -1.10897 0.35825 -1.10503 0.35237 C -1.09858 0.34229 -1.09196 0.332 -1.08535 0.32213 C -1.08047 0.31457 -1.07622 0.30575 -1.07023 0.29987 C -1.06629 0.29588 -1.0622 0.29189 -1.05826 0.28769 C -1.05511 0.28454 -1.05228 0.28076 -1.04913 0.27761 C -1.04393 0.27257 -1.04 0.27047 -1.03401 0.26753 C -1.02944 0.26543 -1.02047 0.26165 -1.02047 0.26165 C -1.01039 0.26291 -1 0.26228 -0.99023 0.26564 C -0.98551 0.26711 -0.98204 0.27215 -0.97811 0.27572 C -0.91559 0.33116 -1.00755 0.2501 -0.96 0.29378 C -0.94346 0.3089 -0.93732 0.31268 -0.91763 0.32402 C -0.88834 0.34103 -0.84267 0.36224 -0.81637 0.37043 C -0.79464 0.37715 -0.77307 0.3845 -0.75133 0.39059 C -0.6896 0.40781 -0.64803 0.41663 -0.58503 0.42881 L -0.46409 0.45107 C -0.44692 0.45443 -0.42976 0.45863 -0.41259 0.46325 C -0.38724 0.46997 -0.35669 0.47921 -0.33259 0.49349 C -0.31748 0.50231 -0.30409 0.51596 -0.28866 0.52373 C -0.27496 0.53045 -0.28015 0.52646 -0.27212 0.53381 C -0.26551 0.52772 -0.25858 0.52226 -0.25244 0.51554 C -0.25102 0.51407 -0.2507 0.51134 -0.24944 0.50945 C -0.24755 0.50714 -0.24503 0.50609 -0.2433 0.50357 C -0.23889 0.49664 -0.23527 0.48866 -0.23118 0.48131 C -0.23023 0.47732 -0.22944 0.47312 -0.22818 0.46913 C -0.22692 0.46514 -0.22456 0.46136 -0.22362 0.45716 C -0.22267 0.45191 -0.22 0.42713 -0.21921 0.41873 C -0.21968 0.40403 -0.21889 0.38912 -0.22063 0.37442 C -0.22157 0.36728 -0.2244 0.36077 -0.22677 0.35426 C -0.23448 0.332 -0.24566 0.31142 -0.25086 0.28769 C -0.25921 0.25052 -0.25149 0.2837 -0.26 0.25157 C -0.26362 0.23771 -0.26456 0.22952 -0.27055 0.21713 C -0.2737 0.21083 -0.27795 0.20537 -0.2811 0.19907 C -0.28598 0.1892 -0.29023 0.17891 -0.2948 0.16884 C -0.29748 0.16275 -0.30456 0.14679 -0.30677 0.14259 C -0.30929 0.13797 -0.31149 0.13272 -0.31433 0.12852 C -0.31748 0.1239 -0.32157 0.12054 -0.32503 0.11634 C -0.32708 0.11382 -0.32881 0.11067 -0.33102 0.10836 C -0.33291 0.10647 -0.33511 0.10584 -0.337 0.10437 C -0.34173 0.10059 -0.34629 0.0966 -0.3507 0.09219 C -0.35275 0.0903 -0.35448 0.08778 -0.35669 0.0861 C -0.35842 0.08484 -0.36598 0.08253 -0.36724 0.08211 C -0.3874 0.08358 -0.40771 0.08316 -0.42771 0.0861 C -0.43023 0.08652 -0.43181 0.0903 -0.43385 0.09219 C -0.44409 0.10185 -0.44803 0.10479 -0.4611 0.11235 C -0.47653 0.12159 -0.50787 0.1386 -0.50787 0.1386 C -0.51732 0.15015 -0.53275 0.16821 -0.5411 0.18101 C -0.55322 0.19928 -0.56472 0.21818 -0.5759 0.23729 C -0.57889 0.24233 -0.5811 0.248 -0.58346 0.25346 C -0.61149 0.31814 -0.59795 0.29189 -0.63181 0.39668 C -0.6622 0.49013 -0.64787 0.44162 -0.67874 0.52562 C -0.68614 0.54557 -0.69322 0.56573 -0.69984 0.5861 C -0.71842 0.64196 -0.70724 0.61718 -0.72708 0.66674 C -0.73401 0.68395 -0.73637 0.69172 -0.74677 0.70306 C -0.75149 0.70831 -0.75763 0.71125 -0.76346 0.71314 C -0.76629 0.71419 -0.76944 0.7144 -0.77244 0.71524 C -0.78252 0.71314 -0.79275 0.7123 -0.80267 0.70915 C -0.80803 0.70726 -0.80992 0.69949 -0.81322 0.69508 C -0.81606 0.6913 -0.81984 0.68899 -0.82236 0.685 C -0.83181 0.66989 -0.82787 0.67219 -0.83291 0.65876 C -0.8348 0.65393 -0.837 0.64931 -0.83905 0.64469 C -0.84566 0.62768 -0.8559 0.59681 -0.86015 0.58421 C -0.86677 0.56405 -0.87055 0.55124 -0.87527 0.52961 C -0.88377 0.49139 -0.88425 0.47459 -0.89637 0.44309 C -0.90204 0.4286 -0.90818 0.41453 -0.91464 0.40067 C -0.92771 0.37211 -0.92677 0.38051 -0.93732 0.35426 C -0.93905 0.34985 -0.94047 0.34502 -0.94173 0.34019 C -0.9433 0.33452 -0.94503 0.32444 -0.94629 0.31793 C -0.94582 0.31331 -0.94692 0.30785 -0.94488 0.30386 C -0.937 0.28937 -0.90944 0.27677 -0.90094 0.27362 L -0.8844 0.26753 C -0.87779 0.26501 -0.87133 0.26186 -0.86472 0.25955 C -0.85968 0.25787 -0.85448 0.25724 -0.8496 0.25556 C -0.84488 0.25388 -0.84063 0.25094 -0.8359 0.24947 C -0.83149 0.24821 -0.82692 0.24821 -0.82236 0.24737 C -0.81937 0.24695 -0.81637 0.24611 -0.81322 0.24548 C -0.81023 0.24611 -0.80708 0.24569 -0.80425 0.24737 C -0.8022 0.24863 -0.8011 0.25136 -0.79968 0.25346 C -0.79559 0.25955 -0.79118 0.26522 -0.78755 0.27173 C -0.77811 0.28874 -0.77543 0.3026 -0.76787 0.32213 C -0.76314 0.33431 -0.75858 0.34691 -0.75275 0.35825 C -0.73685 0.38996 -0.72346 0.42482 -0.70299 0.45107 C -0.69086 0.46661 -0.68078 0.48551 -0.66661 0.49748 C -0.60236 0.55145 -0.63307 0.52835 -0.53968 0.5882 C -0.52708 0.59618 -0.51307 0.60626 -0.49889 0.61025 C -0.49543 0.6113 -0.49181 0.61172 -0.48818 0.61235 C -0.48314 0.61109 -0.47779 0.61109 -0.47307 0.60836 C -0.47055 0.60689 -0.46236 0.59219 -0.4611 0.59009 C -0.4507 0.55376 -0.44 0.52058 -0.43527 0.48131 C -0.43385 0.4685 -0.43196 0.4559 -0.43086 0.44309 C -0.42881 0.42209 -0.42598 0.37358 -0.42472 0.35426 C -0.42519 0.32003 -0.42551 0.2858 -0.42629 0.25157 C -0.42645 0.24338 -0.42677 0.23519 -0.42771 0.22721 C -0.42976 0.21104 -0.43291 0.19508 -0.43527 0.17891 C -0.43748 0.16422 -0.43905 0.14931 -0.44141 0.13461 C -0.44598 0.10542 -0.44897 0.08043 -0.45653 0.05397 C -0.45779 0.04914 -0.45905 0.0441 -0.4611 0.0399 C -0.4622 0.03738 -0.46393 0.03549 -0.46551 0.03381 C -0.46992 0.02877 -0.47433 0.02352 -0.47921 0.01974 C -0.4885 0.01218 -0.48472 0.01638 -0.49133 0.00756 C -0.51779 0.01155 -0.49527 0.00483 -0.52913 0.0357 C -0.56267 0.06657 -0.56566 0.06741 -0.60314 0.11634 C -0.61259 0.12873 -0.62047 0.14322 -0.62881 0.15666 C -0.65023 0.1913 -0.64126 0.18122 -0.66661 0.21524 C -0.69543 0.25367 -0.68425 0.23141 -0.7074 0.27572 C -0.72535 0.30995 -0.73716 0.3404 -0.75275 0.37841 C -0.75795 0.39122 -0.76283 0.40403 -0.76787 0.41684 C -0.77291 0.42965 -0.77952 0.44141 -0.78299 0.45506 C -0.78661 0.4685 -0.78976 0.48215 -0.7937 0.49538 C -0.79732 0.50777 -0.8022 0.51932 -0.80566 0.53171 C -0.81385 0.5609 -0.82063 0.59093 -0.82834 0.62033 C -0.84157 0.67052 -0.83401 0.63419 -0.84204 0.67681 C -0.8444 0.70852 -0.84157 0.68563 -0.84803 0.71524 C -0.84929 0.72049 -0.8496 0.72616 -0.85102 0.7312 C -0.85259 0.73624 -0.85527 0.74065 -0.85716 0.74548 C -0.85779 0.74737 -0.86 0.75031 -0.85858 0.75136 C -0.85685 0.75304 -0.85464 0.7501 -0.85259 0.74947 C -0.85102 0.74737 -0.84913 0.7459 -0.84803 0.74338 C -0.84708 0.74107 -0.84724 0.73792 -0.84661 0.7354 C -0.84519 0.72994 -0.8433 0.72469 -0.84204 0.71923 C -0.83984 0.71041 -0.83874 0.70138 -0.8359 0.69298 C -0.82677 0.66422 -0.81275 0.64091 -0.79811 0.61634 C -0.78393 0.5924 -0.76771 0.57056 -0.75433 0.54578 C -0.71779 0.47774 -0.68283 0.40823 -0.6485 0.33809 C -0.6307 0.30176 -0.58866 0.18332 -0.58204 0.16275 C -0.56566 0.11298 -0.55685 0.0588 -0.53669 0.01155 C -0.53055 -0.00252 -0.52566 -0.01764 -0.51842 -0.03066 C -0.51133 -0.04389 -0.48346 -0.07434 -0.49433 -0.06699 C -0.50299 -0.06132 -0.49149 -0.06909 -0.51086 -0.05502 C -0.52314 -0.0462 -0.55275 -0.02499 -0.56377 -0.01869 L -0.66204 0.0378 C -0.77559 0.10521 -0.86913 0.15498 -0.97196 0.24149 C -1.00314 0.26753 -1.0348 0.29378 -1.06126 0.32801 C -1.10204 0.38114 -1.13921 0.44519 -1.16236 0.51554 C -1.16314 0.51785 -1.15921 0.51302 -1.15779 0.51155 C -1.15574 0.50966 -1.15354 0.50777 -1.15181 0.50546 C -1.14992 0.50315 -1.14913 0.49979 -1.14724 0.49748 C -1.13543 0.48278 -1.13637 0.48404 -1.12629 0.47732 C -1.05921 0.4853 -1.12677 0.4748 -1.02803 0.50357 L -0.99322 0.51365 C -0.9422 0.5294 -0.91259 0.54074 -0.86614 0.55187 C -0.84803 0.55628 -0.83007 0.56132 -0.81181 0.56405 C -0.79826 0.56594 -0.78456 0.56531 -0.77102 0.56594 C -0.71952 0.55796 -0.66787 0.55229 -0.61669 0.54179 C -0.60267 0.53885 -0.58944 0.53171 -0.5759 0.52562 C -0.51212 0.49664 -0.46409 0.47942 -0.41118 0.42293 C -0.39448 0.40487 -0.38126 0.38156 -0.36881 0.35825 C -0.34929 0.32171 -0.33149 0.26858 -0.32189 0.22532 C -0.31779 0.20621 -0.3159 0.18626 -0.31291 0.16674 C -0.31338 0.14931 -0.31055 0.13104 -0.31433 0.11445 C -0.31937 0.09261 -0.3285 0.07245 -0.33858 0.05397 C -0.35023 0.03234 -0.36866 0.021 -0.38692 0.01365 C -0.39637 0.00987 -0.40598 0.00693 -0.41574 0.00546 C -0.43023 0.00357 -0.44488 0.0042 -0.45952 0.00357 C -0.52425 0.01638 -0.56141 0.01953 -0.62582 0.05397 C -0.68267 0.08421 -0.72645 0.12873 -0.77244 0.18101 C -0.79401 0.20516 -0.81464 0.23078 -0.83448 0.25745 C -0.85102 0.27992 -0.86566 0.30449 -0.88126 0.32801 C -0.91811 0.47312 -0.92252 0.42965 -0.90551 0.56804 C -0.9044 0.57728 -0.90063 0.58547 -0.89795 0.59429 C -0.89606 0.60038 -0.89228 0.61466 -0.8874 0.62033 C -0.88299 0.62537 -0.87606 0.62873 -0.8707 0.63041 C -0.86771 0.63146 -0.86472 0.63167 -0.86173 0.63251 C -0.85685 0.63377 -0.85543 0.63461 -0.85102 0.6365 C -0.8496 0.6386 -0.84834 0.64112 -0.84661 0.64259 C -0.84472 0.64406 -0.84252 0.64364 -0.84047 0.64469 C -0.82598 0.65099 -0.84031 0.647 -0.82393 0.65057 C -0.80267 0.64931 -0.78141 0.64994 -0.76031 0.64658 C -0.74708 0.64448 -0.73401 0.63923 -0.7211 0.63461 C -0.70031 0.62705 -0.67937 0.62012 -0.65905 0.61025 C -0.63669 0.59933 -0.61716 0.58169 -0.59858 0.56195 C -0.59228 0.55502 -0.58645 0.54725 -0.58047 0.53969 C -0.57417 0.521 -0.57039 0.51827 -0.57748 0.49538 C -0.57874 0.49139 -0.58236 0.48992 -0.58503 0.4874 C -0.58944 0.4832 -0.59417 0.47963 -0.59858 0.47522 C -0.60377 0.47018 -0.6085 0.46409 -0.6137 0.45905 C -0.63133 0.44225 -0.65543 0.4223 -0.67417 0.40865 C -0.6896 0.39752 -0.70503 0.38597 -0.7211 0.37652 C -0.74992 0.35972 -0.77952 0.34565 -0.80881 0.33011 C -0.80929 0.3299 -0.83401 0.31646 -0.82992 0.32003 C -0.8244 0.32486 -0.82614 0.32192 -0.82393 0.32801 L -0.82992 0.31604 L -0.82992 0.31604 L -0.82992 0.33011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8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2019-11-04T06:11:30Z</dcterms:modified>
  <dc:language>zh-TW</dc:language>
</cp:coreProperties>
</file>