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BFF"/>
    <a:srgbClr val="9BB8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2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audio" Target="../media/audio2.wav"/><Relationship Id="rId7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5.wav"/><Relationship Id="rId5" Type="http://schemas.openxmlformats.org/officeDocument/2006/relationships/audio" Target="../media/audio4.wav"/><Relationship Id="rId10" Type="http://schemas.openxmlformats.org/officeDocument/2006/relationships/image" Target="../media/image11.png"/><Relationship Id="rId4" Type="http://schemas.openxmlformats.org/officeDocument/2006/relationships/audio" Target="../media/audio3.wav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372360" y="1447800"/>
            <a:ext cx="6461760" cy="1295400"/>
          </a:xfrm>
          <a:prstGeom prst="wedgeEllipseCallout">
            <a:avLst>
              <a:gd name="adj1" fmla="val -35691"/>
              <a:gd name="adj2" fmla="val 81324"/>
            </a:avLst>
          </a:prstGeom>
          <a:solidFill>
            <a:schemeClr val="bg1"/>
          </a:solidFill>
          <a:ln>
            <a:solidFill>
              <a:srgbClr val="EE8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0000"/>
                </a:solidFill>
              </a:rPr>
              <a:t>你們</a:t>
            </a:r>
            <a:r>
              <a:rPr lang="zh-TW" altLang="en-US" sz="3600" dirty="0">
                <a:solidFill>
                  <a:srgbClr val="FF0000"/>
                </a:solidFill>
              </a:rPr>
              <a:t>知道「一」</a:t>
            </a:r>
            <a:r>
              <a:rPr lang="zh-TW" altLang="en-US" sz="3600" dirty="0" smtClean="0">
                <a:solidFill>
                  <a:srgbClr val="FF0000"/>
                </a:solidFill>
              </a:rPr>
              <a:t>開頭的你你成語</a:t>
            </a:r>
            <a:r>
              <a:rPr lang="zh-TW" altLang="en-US" sz="3600" dirty="0">
                <a:solidFill>
                  <a:srgbClr val="FF0000"/>
                </a:solidFill>
              </a:rPr>
              <a:t>嗎</a:t>
            </a:r>
            <a:r>
              <a:rPr lang="zh-TW" altLang="en-US" sz="3600" dirty="0" smtClean="0">
                <a:solidFill>
                  <a:srgbClr val="FF0000"/>
                </a:solidFill>
              </a:rPr>
              <a:t>？</a:t>
            </a:r>
            <a:endParaRPr lang="zh-TW" alt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566520" y="1219200"/>
            <a:ext cx="2721360" cy="1295400"/>
          </a:xfrm>
          <a:prstGeom prst="wedgeEllipseCallout">
            <a:avLst>
              <a:gd name="adj1" fmla="val -35691"/>
              <a:gd name="adj2" fmla="val 81324"/>
            </a:avLst>
          </a:prstGeom>
          <a:solidFill>
            <a:schemeClr val="bg1"/>
          </a:solidFill>
          <a:ln>
            <a:solidFill>
              <a:srgbClr val="EE8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3494580" y="1219200"/>
            <a:ext cx="2721360" cy="1295400"/>
          </a:xfrm>
          <a:prstGeom prst="wedgeEllipseCallout">
            <a:avLst>
              <a:gd name="adj1" fmla="val -28971"/>
              <a:gd name="adj2" fmla="val 111912"/>
            </a:avLst>
          </a:prstGeom>
          <a:solidFill>
            <a:schemeClr val="bg1"/>
          </a:solidFill>
          <a:ln>
            <a:solidFill>
              <a:srgbClr val="EE8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</a:rPr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6422640" y="1036320"/>
            <a:ext cx="2721360" cy="1295400"/>
          </a:xfrm>
          <a:prstGeom prst="wedgeEllipseCallout">
            <a:avLst>
              <a:gd name="adj1" fmla="val 46071"/>
              <a:gd name="adj2" fmla="val 134265"/>
            </a:avLst>
          </a:prstGeom>
          <a:solidFill>
            <a:schemeClr val="bg1"/>
          </a:solidFill>
          <a:ln>
            <a:solidFill>
              <a:srgbClr val="EE8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696540" y="822960"/>
            <a:ext cx="4118820" cy="1417320"/>
          </a:xfrm>
          <a:prstGeom prst="wedgeEllipseCallout">
            <a:avLst>
              <a:gd name="adj1" fmla="val -35691"/>
              <a:gd name="adj2" fmla="val 81324"/>
            </a:avLst>
          </a:prstGeom>
          <a:solidFill>
            <a:schemeClr val="bg1"/>
          </a:solidFill>
          <a:ln>
            <a:solidFill>
              <a:srgbClr val="EE8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</a:rPr>
              <a:t>小熊，那你呢？</a:t>
            </a:r>
          </a:p>
        </p:txBody>
      </p:sp>
      <p:sp>
        <p:nvSpPr>
          <p:cNvPr id="5" name="橢圓形圖說文字 4"/>
          <p:cNvSpPr/>
          <p:nvPr/>
        </p:nvSpPr>
        <p:spPr>
          <a:xfrm>
            <a:off x="5030280" y="1067040"/>
            <a:ext cx="4118820" cy="1417320"/>
          </a:xfrm>
          <a:prstGeom prst="wedgeEllipseCallout">
            <a:avLst>
              <a:gd name="adj1" fmla="val -35691"/>
              <a:gd name="adj2" fmla="val 81324"/>
            </a:avLst>
          </a:prstGeom>
          <a:solidFill>
            <a:schemeClr val="bg1"/>
          </a:solidFill>
          <a:ln>
            <a:solidFill>
              <a:srgbClr val="EE8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rgbClr val="FF0000"/>
                </a:solidFill>
              </a:rPr>
              <a:t>我想想</a:t>
            </a:r>
            <a:r>
              <a:rPr lang="en-US" altLang="zh-TW" sz="6000" dirty="0">
                <a:solidFill>
                  <a:srgbClr val="FF0000"/>
                </a:solidFill>
              </a:rPr>
              <a:t>...</a:t>
            </a:r>
            <a:endParaRPr lang="zh-TW" altLang="en-US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8"/>
          <a:stretch/>
        </p:blipFill>
        <p:spPr>
          <a:xfrm rot="19705711">
            <a:off x="10165272" y="1051919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9"/>
          <a:stretch/>
        </p:blipFill>
        <p:spPr>
          <a:xfrm>
            <a:off x="-105600" y="1175472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10"/>
          <a:stretch/>
        </p:blipFill>
        <p:spPr>
          <a:xfrm>
            <a:off x="3861139" y="1699380"/>
            <a:ext cx="5205324" cy="5860295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5461184" y="390492"/>
            <a:ext cx="4176625" cy="1569960"/>
          </a:xfrm>
          <a:prstGeom prst="wedgeEllipseCallout">
            <a:avLst>
              <a:gd name="adj1" fmla="val -35691"/>
              <a:gd name="adj2" fmla="val 81324"/>
            </a:avLst>
          </a:prstGeom>
          <a:solidFill>
            <a:schemeClr val="bg1"/>
          </a:solidFill>
          <a:ln>
            <a:solidFill>
              <a:srgbClr val="EE8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rgbClr val="FF0000"/>
                </a:solidFill>
              </a:rPr>
              <a:t>一時忘記</a:t>
            </a:r>
          </a:p>
        </p:txBody>
      </p:sp>
      <p:pic>
        <p:nvPicPr>
          <p:cNvPr id="11" name="圖片 10"/>
          <p:cNvPicPr/>
          <p:nvPr/>
        </p:nvPicPr>
        <p:blipFill>
          <a:blip r:embed="rId9"/>
          <a:stretch/>
        </p:blipFill>
        <p:spPr>
          <a:xfrm flipV="1">
            <a:off x="0" y="1653661"/>
            <a:ext cx="4445280" cy="45719"/>
          </a:xfrm>
          <a:prstGeom prst="rect">
            <a:avLst/>
          </a:prstGeom>
          <a:ln>
            <a:noFill/>
          </a:ln>
        </p:spPr>
      </p:pic>
      <p:pic>
        <p:nvPicPr>
          <p:cNvPr id="35" name="圖片 34"/>
          <p:cNvPicPr/>
          <p:nvPr/>
        </p:nvPicPr>
        <p:blipFill>
          <a:blip r:embed="rId8"/>
          <a:stretch/>
        </p:blipFill>
        <p:spPr>
          <a:xfrm rot="19705711">
            <a:off x="10822168" y="2796636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36" name="圖片 35"/>
          <p:cNvPicPr/>
          <p:nvPr/>
        </p:nvPicPr>
        <p:blipFill>
          <a:blip r:embed="rId8"/>
          <a:stretch/>
        </p:blipFill>
        <p:spPr>
          <a:xfrm rot="19705711">
            <a:off x="10548899" y="3982068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37" name="圖片 36"/>
          <p:cNvPicPr/>
          <p:nvPr/>
        </p:nvPicPr>
        <p:blipFill>
          <a:blip r:embed="rId8"/>
          <a:stretch/>
        </p:blipFill>
        <p:spPr>
          <a:xfrm rot="19705711">
            <a:off x="11195129" y="5165018"/>
            <a:ext cx="2477232" cy="1294920"/>
          </a:xfrm>
          <a:prstGeom prst="rect">
            <a:avLst/>
          </a:prstGeom>
          <a:ln>
            <a:noFill/>
          </a:ln>
        </p:spPr>
      </p:pic>
      <p:pic>
        <p:nvPicPr>
          <p:cNvPr id="38" name="圖片 37"/>
          <p:cNvPicPr/>
          <p:nvPr/>
        </p:nvPicPr>
        <p:blipFill>
          <a:blip r:embed="rId8"/>
          <a:stretch/>
        </p:blipFill>
        <p:spPr>
          <a:xfrm rot="19705711">
            <a:off x="10294716" y="-28075"/>
            <a:ext cx="2477232" cy="1294920"/>
          </a:xfrm>
          <a:prstGeom prst="rect">
            <a:avLst/>
          </a:prstGeom>
          <a:ln>
            <a:noFill/>
          </a:ln>
        </p:spPr>
      </p:pic>
      <p:pic>
        <p:nvPicPr>
          <p:cNvPr id="39" name="圖片 38"/>
          <p:cNvPicPr/>
          <p:nvPr/>
        </p:nvPicPr>
        <p:blipFill>
          <a:blip r:embed="rId8"/>
          <a:stretch/>
        </p:blipFill>
        <p:spPr>
          <a:xfrm rot="19705711">
            <a:off x="11150052" y="1613685"/>
            <a:ext cx="2477232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1 0.15896 L -0.00331 0.15896 C -0.00803 0.15959 -0.01275 0.1598 -0.01748 0.16106 C -0.02173 0.1619 -0.02567 0.16442 -0.02992 0.16505 C -0.05779 0.17051 -0.02866 0.16442 -0.04724 0.16925 C -0.0622 0.17324 -0.05102 0.16946 -0.06756 0.17345 C -0.08 0.1766 -0.06709 0.17492 -0.08157 0.17765 C -0.0863 0.17849 -0.09102 0.17912 -0.09559 0.17975 C -0.10016 0.18122 -0.10504 0.18311 -0.10976 0.18395 C -0.11433 0.18479 -0.11905 0.18521 -0.12378 0.18605 C -0.12976 0.18857 -0.13354 0.19067 -0.13937 0.19214 C -0.14252 0.19298 -0.14567 0.1934 -0.14882 0.19424 C -0.15622 0.19676 -0.16315 0.20159 -0.17071 0.20264 L -0.18472 0.20474 C -0.20252 0.20726 -0.19764 0.20621 -0.21449 0.20894 C -0.23338 0.21188 -0.22047 0.20978 -0.23638 0.21314 C -0.24 0.21377 -0.24362 0.2144 -0.2474 0.21524 C -0.25039 0.21587 -0.25354 0.21692 -0.25669 0.21734 C -0.27622 0.22007 -0.2989 0.22049 -0.31764 0.22154 L -0.42094 0.21944 C -0.43496 0.21881 -0.44913 0.21734 -0.46315 0.21524 C -0.47008 0.21419 -0.49701 0.21125 -0.50693 0.20684 C -0.5085 0.20621 -0.51008 0.20558 -0.51165 0.20474 C -0.52142 0.1997 -0.52882 0.19571 -0.53827 0.19025 C -0.54283 0.18731 -0.54787 0.18542 -0.55228 0.18185 C -0.58173 0.15728 -0.5485 0.18605 -0.57575 0.15896 C -0.58031 0.15434 -0.58535 0.15098 -0.58976 0.14636 C -0.5948 0.14132 -0.59905 0.13502 -0.60394 0.12977 C -0.61055 0.12242 -0.61779 0.11633 -0.62425 0.10877 C -0.62976 0.10247 -0.63433 0.09449 -0.63984 0.08798 C -0.64583 0.08063 -0.6526 0.07454 -0.65858 0.06719 C -0.67197 0.05081 -0.68472 0.0338 -0.69764 0.01701 C -0.70457 0.00819 -0.71087 -0.00147 -0.71795 -0.01008 C -0.72268 -0.01554 -0.72756 -0.021 -0.73212 -0.02667 C -0.73795 -0.03423 -0.7452 -0.04032 -0.74929 -0.04977 C -0.75087 -0.05313 -0.75181 -0.05733 -0.75401 -0.06006 C -0.75512 -0.06174 -0.75716 -0.06111 -0.75874 -0.06216 C -0.76031 -0.06321 -0.76189 -0.06489 -0.76331 -0.06636 C -0.76913 -0.06489 -0.77512 -0.06468 -0.78063 -0.06216 C -0.78409 -0.06048 -0.78677 -0.05649 -0.78992 -0.05376 C -0.79795 -0.04746 -0.80614 -0.04284 -0.81338 -0.03507 C -0.81827 -0.02982 -0.82268 -0.02373 -0.82756 -0.01848 C -0.8663 0.02415 -0.79575 -0.06153 -0.86976 0.0338 C -0.87527 0.04094 -0.8822 0.0464 -0.88693 0.05459 C -0.90016 0.07811 -0.91181 0.09638 -0.91968 0.12557 C -0.92787 0.15518 -0.92425 0.14069 -0.93071 0.16925 C -0.93307 0.1913 -0.93386 0.19193 -0.93071 0.22154 C -0.93039 0.22385 -0.92866 0.22553 -0.92756 0.22763 C -0.92709 0.22973 -0.92693 0.23204 -0.92598 0.23393 C -0.92488 0.23666 -0.91748 0.24401 -0.91669 0.24443 C -0.91417 0.2459 -0.91134 0.24569 -0.90882 0.24653 C -0.90457 0.24779 -0.90047 0.24947 -0.89638 0.25073 C -0.86362 0.25997 -0.87323 0.25808 -0.84787 0.26102 C -0.84157 0.26312 -0.83543 0.26585 -0.82913 0.26732 C -0.80772 0.27215 -0.7685 0.26795 -0.75401 0.26732 C -0.74961 0.26543 -0.74646 0.26564 -0.74614 0.25682 C -0.74567 0.24296 -0.74614 0.22889 -0.74772 0.21524 C -0.74819 0.21125 -0.75071 0.2081 -0.75244 0.20474 C -0.75496 0.1997 -0.75748 0.19487 -0.76031 0.19025 C -0.76709 0.1787 -0.7748 0.16757 -0.78378 0.15896 C -0.80047 0.14258 -0.81244 0.13019 -0.83055 0.12137 C -0.83575 0.11885 -0.84094 0.11696 -0.8463 0.11507 C -0.8559 0.1115 -0.85795 0.11108 -0.86661 0.10877 C -0.88488 0.11024 -0.89212 0.10772 -0.90724 0.11717 C -0.91071 0.11927 -0.9137 0.12242 -0.91669 0.12557 C -0.92283 0.13166 -0.93228 0.143 -0.93701 0.15056 C -0.93937 0.15434 -0.9411 0.15896 -0.94315 0.16295 C -0.9463 0.16862 -0.95008 0.17366 -0.9526 0.17975 C -0.96047 0.19907 -0.96063 0.20201 -0.96346 0.21734 C -0.96205 0.22973 -0.96331 0.24359 -0.9589 0.25472 C -0.95638 0.26123 -0.94961 0.26228 -0.94472 0.26522 C -0.93716 0.26984 -0.92929 0.27425 -0.92126 0.27782 C -0.89386 0.29 -0.86488 0.29714 -0.83685 0.30701 C -0.82016 0.31289 -0.80378 0.32066 -0.78677 0.3257 C -0.7537 0.33578 -0.72047 0.34691 -0.68677 0.35279 L -0.6274 0.36329 C -0.61228 0.36266 -0.59701 0.36308 -0.58205 0.36119 C -0.57968 0.36098 -0.57748 0.35909 -0.57575 0.35699 C -0.57433 0.35531 -0.5737 0.35279 -0.5726 0.35069 C -0.57149 0.34586 -0.56961 0.34124 -0.56945 0.3362 C -0.56913 0.32087 -0.56882 0.30533 -0.57102 0.29021 C -0.57433 0.26753 -0.59606 0.22868 -0.60394 0.21524 C -0.62787 0.17324 -0.64283 0.15623 -0.67575 0.12137 C -0.69244 0.10373 -0.70945 0.08651 -0.7274 0.07118 C -0.76252 0.04136 -0.78551 0.02918 -0.82441 0.01071 C -0.83307 0.00672 -0.84205 0.00336 -0.85102 0.00042 C -0.85653 -0.00147 -0.86236 -0.00231 -0.86819 -0.00378 C -0.87496 -0.00168 -0.88236 -0.00189 -0.8885 0.00252 C -0.89181 0.00483 -0.89291 0.0105 -0.8948 0.01491 C -0.91921 0.07601 -0.87968 -0.01344 -0.91039 0.05459 C -0.91149 0.06152 -0.91244 0.06845 -0.91354 0.07538 C -0.91496 0.08441 -0.91795 0.09323 -0.91827 0.10247 C -0.91858 0.122 -0.91685 0.14153 -0.91512 0.16106 C -0.9148 0.16463 -0.91307 0.16799 -0.91197 0.17135 C -0.90535 0.19046 -0.90992 0.18668 -0.89937 0.19025 C -0.89102 0.18941 -0.88268 0.18983 -0.87433 0.18815 C -0.86898 0.18689 -0.86394 0.18374 -0.85874 0.18185 C -0.85464 0.18038 -0.85039 0.17954 -0.8463 0.17765 C -0.83008 0.17009 -0.82315 0.16358 -0.80724 0.15476 C -0.79087 0.14573 -0.78929 0.14804 -0.77433 0.13586 C -0.76992 0.13229 -0.76614 0.12725 -0.76189 0.12347 C -0.75827 0.12032 -0.75433 0.11822 -0.75087 0.11507 C -0.74457 0.1094 -0.73386 0.09869 -0.72898 0.09008 L -0.72425 0.08168 C -0.72378 0.07958 -0.72142 0.07664 -0.72268 0.07538 C -0.72457 0.07391 -0.72709 0.07622 -0.72898 0.07748 C -0.73134 0.07916 -0.73323 0.08168 -0.73527 0.08378 C -0.7389 0.08777 -0.74252 0.09218 -0.74614 0.09638 C -0.74772 0.10121 -0.74992 0.10583 -0.75087 0.11087 C -0.75354 0.12536 -0.75716 0.15476 -0.75716 0.15476 C -0.75669 0.17114 -0.75811 0.22133 -0.75244 0.24653 C -0.74724 0.269 -0.74866 0.26606 -0.74142 0.27572 C -0.7389 0.28601 -0.74063 0.28601 -0.7274 0.27782 C -0.71842 0.27215 -0.71087 0.25913 -0.70394 0.25073 C -0.69984 0.24548 -0.69496 0.2417 -0.69149 0.23603 C -0.67055 0.20159 -0.67638 0.20684 -0.66488 0.18185 C -0.66157 0.17471 -0.65685 0.16652 -0.65386 0.15896 C -0.65323 0.15686 -0.65291 0.15476 -0.65228 0.15266 C -0.65291 0.16862 -0.65323 0.18458 -0.65386 0.20054 C -0.65433 0.20894 -0.65512 0.21734 -0.65543 0.22553 C -0.65669 0.25409 -0.65795 0.31898 -0.65858 0.34439 C -0.65905 0.33956 -0.65921 0.33473 -0.66016 0.3299 C -0.66898 0.28286 -0.66677 0.29903 -0.67417 0.26732 C -0.67543 0.26249 -0.67622 0.25745 -0.67732 0.25262 C -0.67827 0.24926 -0.67953 0.2459 -0.68047 0.24233 C -0.6811 0.24023 -0.68157 0.23813 -0.68205 0.23603 C -0.68315 0.2396 -0.68441 0.24275 -0.6852 0.24653 C -0.68724 0.25661 -0.68913 0.27299 -0.68992 0.28391 C -0.69055 0.29441 -0.69087 0.30491 -0.69149 0.3152 C -0.68882 0.31604 -0.68567 0.31961 -0.68362 0.3173 C -0.6789 0.31226 -0.67701 0.30386 -0.67417 0.29651 C -0.66913 0.28286 -0.66331 0.26942 -0.66016 0.25472 C -0.65811 0.24506 -0.65622 0.23519 -0.65386 0.22553 C -0.64992 0.2081 -0.64488 0.19109 -0.64142 0.17345 C -0.63984 0.16589 -0.63543 0.1367 -0.63039 0.12347 C -0.62961 0.12116 -0.62835 0.11927 -0.6274 0.11717 C -0.62787 0.15119 -0.62803 0.18521 -0.62882 0.21944 C -0.62961 0.24842 -0.62866 0.24128 -0.63354 0.26102 C -0.64252 0.24338 -0.63685 0.25661 -0.63984 0.21314 L -0.64142 0.19025 C -0.64189 0.17282 -0.63795 0.15413 -0.64299 0.13796 C -0.64488 0.13166 -0.64945 0.14888 -0.65228 0.15476 C -0.65575 0.16148 -0.6589 0.16841 -0.66173 0.17555 C -0.67354 0.20495 -0.67275 0.20978 -0.68362 0.22973 C -0.68567 0.2333 -0.68756 0.23708 -0.68992 0.24023 C -0.69118 0.24191 -0.69307 0.24296 -0.69464 0.24443 L -0.71795 0.17345 C -0.72378 0.15602 -0.72945 0.13859 -0.73527 0.12137 C -0.74252 0.09974 -0.75071 0.07874 -0.75716 0.05669 C -0.76913 0.01575 -0.77953 -0.02625 -0.79307 -0.06636 C -0.79779 -0.08022 -0.80299 -0.09387 -0.80724 -0.10815 C -0.80976 -0.11697 -0.81118 -0.12621 -0.81338 -0.13524 C -0.81433 -0.13881 -0.81559 -0.14217 -0.81653 -0.14553 C -0.81716 -0.14763 -0.81764 -0.14973 -0.81811 -0.15183 C -0.8359 -0.11025 -0.8263 -0.13545 -0.84472 -0.04347 C -0.85071 -0.01344 -0.86346 0.04871 -0.86819 0.07958 C -0.86961 0.08966 -0.87181 0.12074 -0.87291 0.13376 C -0.87228 0.05606 -0.87228 -0.02184 -0.87134 -0.09975 C -0.87118 -0.10269 -0.86961 -0.09429 -0.86976 -0.09135 C -0.87024 -0.063 -0.87228 -0.00987 -0.87433 0.0254 C -0.8748 0.03296 -0.87543 0.04073 -0.8759 0.04829 C -0.87543 0.0254 -0.87543 0.00252 -0.87433 -0.02058 C -0.87386 -0.03486 -0.87181 -0.02289 -0.87134 -0.02058 C -0.87071 0.01974 -0.87291 0.06047 -0.86976 0.10058 C -0.86803 0.12116 -0.86661 0.05879 -0.86661 0.038 C -0.86661 0.01008 -0.86866 -0.01764 -0.86976 -0.04557 C -0.87827 0.03947 -0.86504 -0.08757 -0.88063 0.04199 C -0.88252 0.05795 -0.88378 0.07412 -0.88535 0.09008 C -0.88583 0.10184 -0.8863 0.1136 -0.88693 0.12557 C -0.8874 0.13313 -0.8885 0.14069 -0.8885 0.14846 C -0.8885 0.1514 -0.88724 0.143 -0.88693 0.14006 C -0.8852 0.12683 -0.88346 0.11381 -0.8822 0.10058 C -0.88079 0.08462 -0.88047 0.06845 -0.87905 0.05249 C -0.87449 -0.00294 -0.87165 -0.02163 -0.86504 -0.07686 C -0.86457 -0.09072 -0.86457 -0.10458 -0.86346 -0.11844 C -0.86252 -0.13104 -0.86016 -0.14343 -0.85874 -0.15603 C -0.85811 -0.16149 -0.85779 -0.16716 -0.85716 -0.17262 C -0.85827 -0.13104 -0.86016 -0.08925 -0.86031 -0.04767 C -0.86063 0.01491 -0.85968 0.07748 -0.85874 0.14006 C -0.85842 0.1598 -0.85748 0.16694 -0.85559 0.18395 C -0.85512 0.17282 -0.85449 0.16169 -0.85401 0.15056 C -0.85291 0.12137 -0.85102 0.06299 -0.85102 0.06299 C -0.84929 0.09932 -0.84929 0.12557 -0.84 0.16295 C -0.83795 0.17135 -0.83543 0.17954 -0.8337 0.18815 C -0.82803 0.21566 -0.83433 0.20159 -0.82756 0.21524 C -0.82315 0.19802 -0.82299 0.19844 -0.81968 0.17555 C -0.81842 0.16652 -0.81795 0.15749 -0.81653 0.14846 C -0.8148 0.13796 -0.81197 0.12767 -0.81024 0.11717 C -0.80882 0.10751 -0.8085 0.09764 -0.80724 0.08798 C -0.80472 0.06929 -0.80425 0.06971 -0.79937 0.05249 C -0.7989 0.05732 -0.79811 0.06215 -0.79779 0.06719 C -0.79275 0.16043 -0.79606 0.16841 -0.79307 0.06719 C -0.79275 0.05522 -0.79134 0.0231 -0.78992 0.00882 C -0.78961 0.00525 -0.78898 0.00168 -0.78835 -0.00168 C -0.78819 0.03296 -0.79228 0.18185 -0.7852 0.26522 C -0.78488 0.27005 -0.78425 0.27488 -0.78378 0.27992 C -0.77575 0.23729 -0.78583 0.29609 -0.77905 0.21104 C -0.77732 0.18941 -0.77338 0.16799 -0.77118 0.14636 C -0.77039 0.13817 -0.77055 0.12956 -0.76961 0.12137 C -0.76898 0.11507 -0.76756 0.10877 -0.76646 0.10247 C -0.76598 0.09911 -0.76551 0.09554 -0.76488 0.09218 C -0.76441 0.10121 -0.76362 0.11024 -0.76331 0.11927 C -0.76236 0.17261 -0.76409 0.22343 -0.76031 0.27572 C -0.75984 0.28055 -0.75921 0.28538 -0.75874 0.29021 C -0.75716 0.26039 -0.7759 0.19382 -0.75401 0.20054 C -0.73008 0.20789 -0.74614 0.26543 -0.73842 0.29651 C -0.73275 0.31856 -0.73464 0.3089 -0.73212 0.3257 C -0.72126 0.30764 -0.72882 0.32339 -0.72268 0.29651 C -0.71102 0.24548 -0.71701 0.28937 -0.70866 0.22763 C -0.7063 0.21041 -0.70378 0.19298 -0.70236 0.17555 C -0.70063 0.15392 -0.70205 0.16295 -0.69921 0.14846 C -0.69984 0.16442 -0.69984 0.18038 -0.70079 0.19634 C -0.70142 0.20684 -0.70283 0.21734 -0.70394 0.22763 C -0.70709 0.25661 -0.70614 0.24905 -0.71024 0.27362 C -0.70898 0.24674 -0.70913 0.23288 -0.70551 0.20684 C -0.70378 0.19424 -0.70142 0.18185 -0.69921 0.16925 C -0.69874 0.15896 -0.69858 0.14846 -0.69764 0.13796 C -0.69638 0.12305 -0.69433 0.11045 -0.69149 0.09638 C -0.69102 0.09428 -0.69039 0.09218 -0.68992 0.09008 C -0.6959 0.19109 -0.68961 0.10079 -0.70551 0.25472 C -0.7074 0.27278 -0.70898 0.29084 -0.71024 0.30911 C -0.71102 0.32087 -0.71118 0.33263 -0.71181 0.34439 C -0.71212 0.35153 -0.71275 0.35846 -0.71338 0.36539 C -0.72157 0.33221 -0.71512 0.35993 -0.71795 0.27362 C -0.7274 -0.00693 -0.71874 0.23141 -0.72583 0.038 C -0.7263 0.00315 -0.72646 -0.03171 -0.7274 -0.06636 C -0.72756 -0.07266 -0.72819 -0.07896 -0.72898 -0.08505 C -0.72929 -0.08736 -0.73008 -0.08925 -0.73055 -0.09135 C -0.73165 -0.08799 -0.73275 -0.08442 -0.7337 -0.08106 C -0.73953 -0.05733 -0.75087 -0.01008 -0.75087 -0.01008 C -0.75291 0.00882 -0.7548 0.0275 -0.75716 0.04619 C -0.75937 0.06446 -0.76252 0.08231 -0.76488 0.10058 C -0.76772 0.12053 -0.77008 0.1409 -0.77275 0.16106 C -0.77071 0.17828 -0.7789 0.20684 -0.76646 0.21314 C -0.76535 0.21377 -0.74913 0.16148 -0.74614 0.15056 C -0.73968 0.12683 -0.74472 0.13817 -0.73842 0.12557 C -0.73779 0.1304 -0.73716 0.13523 -0.73685 0.14006 C -0.73606 0.15056 -0.73559 0.16085 -0.73527 0.17135 C -0.73401 0.20579 -0.73464 0.22616 -0.73212 0.25682 C -0.73181 0.26102 -0.73102 0.26522 -0.73055 0.26942 C -0.72236 0.23288 -0.72882 0.26459 -0.72268 0.22343 C -0.71921 0.19991 -0.7148 0.17639 -0.71181 0.15266 C -0.7052 0.09974 -0.70866 0.11906 -0.70394 0.09428 C -0.70031 0.12767 -0.70394 0.0863 -0.70394 0.13166 C -0.70394 0.14909 -0.70299 0.16652 -0.70236 0.18395 C -0.70142 0.17345 -0.70047 0.16295 -0.69921 0.15266 C -0.69669 0.12956 -0.69354 0.10688 -0.69149 0.08378 C -0.68646 0.03065 -0.69244 0.04871 -0.68362 0.0254 C -0.7011 0.17933 -0.68016 0.01932 -0.70394 0.14636 C -0.70677 0.16106 -0.71134 0.20432 -0.71338 0.22343 C -0.71559 0.24506 -0.7137 0.23372 -0.71653 0.24863 C -0.71275 0.19298 -0.71842 0.26606 -0.70866 0.18815 C -0.70709 0.17555 -0.70756 0.16274 -0.70551 0.15056 C -0.70331 0.13691 -0.69905 0.12431 -0.69606 0.11087 C -0.6937 0.09995 -0.69181 0.08882 -0.68992 0.07748 C -0.68866 0.06992 -0.68787 0.06215 -0.68677 0.05459 C -0.6863 0.05186 -0.68472 0.04346 -0.6852 0.04619 C -0.69937 0.14678 -0.68142 0.01218 -0.70866 0.17345 C -0.71228 0.19508 -0.71638 0.2165 -0.71953 0.23813 C -0.72157 0.25136 -0.72299 0.25115 -0.71653 0.24233 C -0.70709 0.2165 -0.6989 0.19004 -0.68835 0.16505 C -0.6789 0.14279 -0.66898 0.12116 -0.66016 0.09848 C -0.64346 0.05501 -0.62882 0.01008 -0.61165 -0.03297 C -0.58236 -0.10689 -0.59559 -0.08253 -0.5789 -0.11214 C -0.57622 -0.09513 -0.57653 -0.10206 -0.5789 -0.07686 C -0.58472 -0.01197 -0.58268 -0.0483 -0.59291 0.0275 C -0.5959 0.04955 -0.59795 0.07202 -0.60079 0.09428 C -0.60378 0.1178 -0.60693 0.14153 -0.61008 0.16505 C -0.60961 0.19634 -0.61244 0.22805 -0.6085 0.25892 C -0.60772 0.26606 -0.60315 0.24653 -0.60079 0.24023 C -0.59795 0.23267 -0.5959 0.22469 -0.59291 0.21734 C -0.58866 0.20663 -0.58331 0.19655 -0.5789 0.18605 C -0.57433 0.17513 -0.57087 0.16358 -0.5663 0.15266 C -0.56189 0.14195 -0.55638 0.13229 -0.55228 0.12137 C -0.5474 0.10856 -0.53968 0.08168 -0.53968 0.08168 C -0.53449 0.16715 -0.53984 0.07349 -0.53512 0.27782 C -0.53464 0.29819 -0.5337 0.30659 -0.53039 0.3257 C -0.53008 0.3278 -0.52929 0.3299 -0.52882 0.332 C -0.51858 0.31373 -0.52992 0.33494 -0.51638 0.30281 C -0.50772 0.28244 -0.49905 0.26207 -0.48976 0.24233 C -0.46976 0.20012 -0.47622 0.21671 -0.46787 0.19424 C -0.46724 0.24779 -0.46819 0.30134 -0.4663 0.35489 C -0.46551 0.37862 -0.46346 0.30764 -0.46472 0.28391 C -0.46535 0.27068 -0.46693 0.31037 -0.46787 0.3236 C -0.46835 0.33095 -0.46992 0.36098 -0.47102 0.36959 C -0.47181 0.37652 -0.47401 0.39038 -0.47401 0.39038 C -0.47464 0.38681 -0.47433 0.37694 -0.47559 0.37988 C -0.4789 0.38744 -0.47905 0.39647 -0.48031 0.40487 C -0.48157 0.41327 -0.4822 0.42167 -0.48346 0.43007 C -0.48441 0.43637 -0.48567 0.44246 -0.48661 0.44876 C -0.49165 0.48509 -0.48551 0.45002 -0.48976 0.46955 C -0.49024 0.47228 -0.49039 0.47543 -0.49134 0.47795 C -0.49291 0.48236 -0.49449 0.48761 -0.49748 0.49055 L -0.5022 0.49475 C -0.50331 0.49664 -0.50409 0.49916 -0.50535 0.50084 C -0.50976 0.50672 -0.51307 0.50567 -0.51937 0.50714 C -0.52362 0.50987 -0.52803 0.51197 -0.53197 0.51554 C -0.53354 0.5168 -0.53606 0.51722 -0.53669 0.51974 C -0.53701 0.52121 -0.53449 0.521 -0.53354 0.52184 L -0.50535 0.52603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315 0.09492 L -0.12315 0.09492 C -0.12536 0.10332 -0.12709 0.11193 -0.12945 0.11991 C -0.13024 0.12243 -0.13181 0.12411 -0.1326 0.12621 C -0.13953 0.14448 -0.12378 0.11382 -0.1389 0.14721 C -0.14158 0.15309 -0.14536 0.15792 -0.14819 0.1638 C -0.14929 0.1659 -0.14977 0.16884 -0.15134 0.1701 C -0.1537 0.17178 -0.15654 0.17136 -0.15921 0.1722 C -0.16126 0.17283 -0.16347 0.17346 -0.16551 0.1743 C -0.16709 0.17493 -0.16851 0.17577 -0.17008 0.1764 C -0.17323 0.17724 -0.17638 0.17808 -0.17953 0.1785 C -0.18835 0.17934 -0.19732 0.17976 -0.20614 0.18039 C -0.22173 0.1785 -0.23748 0.17745 -0.25307 0.1743 C -0.26158 0.17241 -0.26977 0.16842 -0.27811 0.1659 C -0.28536 0.16359 -0.2926 0.1617 -0.3 0.1596 C -0.30835 0.15414 -0.31654 0.14826 -0.32504 0.14301 C -0.33433 0.13713 -0.34394 0.13251 -0.35307 0.12621 C -0.36441 0.11865 -0.37528 0.11025 -0.38599 0.10122 C -0.41717 0.07518 -0.43827 0.05712 -0.46425 0.02625 C -0.47134 0.01764 -0.47795 0.00819 -0.48457 -0.00105 C -0.48929 -0.00777 -0.49433 -0.01428 -0.49858 -0.02184 C -0.50221 -0.02835 -0.50488 -0.0357 -0.50803 -0.04263 C -0.51008 -0.05229 -0.51433 -0.06972 -0.51575 -0.08022 C -0.51654 -0.08568 -0.51685 -0.09135 -0.51732 -0.09681 C -0.51685 -0.10521 -0.51717 -0.11382 -0.51575 -0.12201 C -0.51496 -0.12642 -0.51355 -0.13104 -0.51118 -0.1344 C -0.50236 -0.147 -0.49496 -0.15141 -0.48299 -0.15519 C -0.4789 -0.15666 -0.47465 -0.15666 -0.4704 -0.15729 C -0.45843 -0.15666 -0.44599 -0.16002 -0.43449 -0.15519 C -0.40756 -0.14427 -0.38866 -0.12663 -0.3704 -0.10101 C -0.36473 -0.09324 -0.35937 -0.08484 -0.35465 -0.07602 C -0.35055 -0.06825 -0.3474 -0.05943 -0.34378 -0.05103 C -0.34173 -0.03864 -0.33638 -0.01071 -0.33748 0.00315 C -0.3389 0.01953 -0.34142 0.0357 -0.34536 0.05124 C -0.35055 0.07224 -0.36173 0.08841 -0.37355 0.10332 C -0.38551 0.11865 -0.39701 0.13041 -0.4126 0.13881 C -0.41858 0.14196 -0.42504 0.14301 -0.43134 0.14511 C -0.44914 0.14301 -0.46709 0.14343 -0.48457 0.13881 C -0.51276 0.13104 -0.55134 0.10185 -0.5737 0.08253 C -0.59843 0.06111 -0.62835 0.02877 -0.64866 -0.00105 C -0.65622 -0.01197 -0.66268 -0.02415 -0.66914 -0.03633 C -0.67418 -0.04641 -0.67937 -0.0567 -0.68315 -0.06762 C -0.68851 -0.08295 -0.6926 -0.10731 -0.69559 -0.1239 C -0.6978 -0.15498 -0.69874 -0.14847 -0.6926 -0.18648 C -0.69197 -0.18963 -0.69118 -0.19299 -0.68945 -0.19488 C -0.68772 -0.19677 -0.6852 -0.19593 -0.68315 -0.19698 C -0.68095 -0.19803 -0.67906 -0.19971 -0.67685 -0.20118 C -0.66914 -0.20055 -0.6611 -0.20118 -0.65339 -0.19908 C -0.64835 -0.19761 -0.64362 -0.19446 -0.63937 -0.19068 C -0.62835 -0.18144 -0.62063 -0.17073 -0.61276 -0.15729 C -0.6104 -0.15351 -0.60866 -0.1491 -0.60646 -0.1449 C -0.60551 -0.1386 -0.60331 -0.13251 -0.60331 -0.126 C -0.60378 -0.10794 -0.60441 -0.08946 -0.60803 -0.07182 C -0.60929 -0.06615 -0.61402 -0.063 -0.61748 -0.05943 C -0.62394 -0.0525 -0.63622 -0.0441 -0.6441 -0.04053 C -0.64866 -0.03864 -0.65339 -0.0378 -0.65811 -0.03633 C -0.66803 -0.03927 -0.67843 -0.0399 -0.68788 -0.04473 C -0.69276 -0.04725 -0.7063 -0.07518 -0.70662 -0.07602 C -0.70961 -0.08274 -0.71197 -0.08988 -0.71449 -0.09681 C -0.72331 -0.12264 -0.72551 -0.1323 -0.73323 -0.15939 C -0.73512 -0.2102 -0.7378 -0.2354 -0.72693 -0.29294 C -0.7241 -0.30827 -0.71638 -0.3215 -0.70977 -0.33452 C -0.69969 -0.35447 -0.68473 -0.37862 -0.66756 -0.38891 C -0.65669 -0.39521 -0.64457 -0.3971 -0.63307 -0.4013 C -0.62536 -0.3992 -0.61575 -0.40193 -0.60961 -0.395 C -0.6 -0.3845 -0.59355 -0.36896 -0.58929 -0.35342 C -0.58677 -0.34355 -0.58347 -0.3341 -0.58142 -0.32423 C -0.57654 -0.29945 -0.57559 -0.27446 -0.5737 -0.24905 C -0.57418 -0.2081 -0.57433 -0.16716 -0.57528 -0.126 C -0.57528 -0.1218 -0.57607 -0.1176 -0.57685 -0.11361 C -0.57717 -0.11151 -0.5778 -0.10941 -0.57843 -0.10731 C -0.61418 -0.15498 -0.58536 -0.11382 -0.63937 -0.22616 C -0.64945 -0.24737 -0.65969 -0.26837 -0.67071 -0.28874 C -0.69055 -0.32612 -0.7115 -0.36224 -0.73166 -0.3992 C -0.73795 -0.41096 -0.74331 -0.42377 -0.7504 -0.43469 C -0.76095 -0.45128 -0.75717 -0.44393 -0.76284 -0.45548 C -0.76851 -0.44057 -0.76504 -0.45233 -0.76756 -0.42839 C -0.76851 -0.41999 -0.76977 -0.4118 -0.77071 -0.4034 C -0.7641 -0.3446 -0.76803 -0.30932 -0.7441 -0.26375 C -0.72567 -0.22847 -0.70032 -0.19803 -0.6737 -0.17409 C -0.65669 -0.15876 -0.6389 -0.14469 -0.62063 -0.1323 C -0.60079 -0.11886 -0.58016 -0.10815 -0.55953 -0.09681 C -0.51984 -0.07518 -0.47591 -0.05355 -0.43449 -0.03843 C -0.41386 -0.03108 -0.39292 -0.0252 -0.37197 -0.01974 C -0.30882 -0.00336 -0.30772 -0.00378 -0.26236 0.00315 C -0.22803 0.00147 -0.23197 0.01113 -0.21701 -0.00294 C -0.21496 -0.00504 -0.21292 -0.00714 -0.21087 -0.00924 C -0.21024 -0.01134 -0.20772 -0.0147 -0.20929 -0.01554 C -0.21764 -0.02016 -0.23701 -0.01638 -0.2452 -0.01554 C -0.27937 -0.00693 -0.28221 -0.00798 -0.31717 0.00945 C -0.32945 0.01554 -0.3411 0.02373 -0.35307 0.03024 C -0.36504 0.03696 -0.37748 0.04179 -0.38914 0.04914 C -0.40158 0.05712 -0.41229 0.0693 -0.42504 0.07623 C -0.43906 0.084 -0.45418 0.08778 -0.46882 0.09282 C -0.5241 0.11193 -0.52709 0.10836 -0.59874 0.11991 C -0.63622 0.11865 -0.67386 0.11928 -0.71134 0.11592 C -0.71984 0.11508 -0.72803 0.11046 -0.73638 0.10752 C -0.76614 0.0966 -0.76299 0.09555 -0.7989 0.06993 C -0.82756 0.04956 -0.85055 0.03234 -0.87559 0.00105 C -0.88331 -0.00861 -0.89197 -0.01743 -0.89906 -0.02814 C -0.90803 -0.04179 -0.9189 -0.05481 -0.92394 -0.07182 C -0.92614 -0.07875 -0.92835 -0.08568 -0.93024 -0.09261 C -0.93402 -0.10731 -0.93685 -0.12369 -0.93969 -0.1386 C -0.94284 -0.19005 -0.9441 -0.18753 -0.93024 -0.26585 C -0.92567 -0.29147 -0.90252 -0.34292 -0.89276 -0.36371 C -0.88095 -0.3887 -0.86425 -0.41978 -0.84898 -0.44099 C -0.83701 -0.45737 -0.81528 -0.479 -0.80047 -0.49076 C -0.79244 -0.49727 -0.78425 -0.50336 -0.77544 -0.50756 C -0.75496 -0.51722 -0.74173 -0.51638 -0.72063 -0.51785 L -0.67685 -0.51575 C -0.65669 -0.51134 -0.63685 -0.50378 -0.61748 -0.49496 C -0.5715 -0.47417 -0.52284 -0.44309 -0.48142 -0.4097 C -0.45732 -0.39038 -0.40709 -0.34334 -0.38599 -0.31373 C -0.38173 -0.30785 -0.34567 -0.24128 -0.34063 -0.22826 C -0.33465 -0.21251 -0.32047 -0.15708 -0.31559 -0.1386 C -0.30331 -0.04284 -0.30614 -0.0819 -0.30315 -0.02184 C -0.30473 0.00399 -0.30567 0.02961 -0.30772 0.05544 C -0.30945 0.07623 -0.31087 0.07707 -0.31874 0.09492 C -0.32189 0.10206 -0.32378 0.10479 -0.32961 0.10962 C -0.33465 0.1134 -0.33858 0.11382 -0.34378 0.11592 C -0.34536 0.11634 -0.34693 0.11718 -0.34851 0.11802 C -0.36929 0.11508 -0.39103 0.11781 -0.41103 0.10962 C -0.4611 0.08925 -0.5989 0.01029 -0.65654 -0.02604 C -0.73433 -0.07476 -0.92047 -0.1995 -0.96929 -0.25325 C -1.00851 -0.2963 -1.05008 -0.33578 -1.08662 -0.38261 C -1.09921 -0.39857 -1.11276 -0.41327 -1.12425 -0.43049 C -1.1337 -0.44477 -1.1411 -0.46073 -1.14929 -0.47627 C -1.15953 -0.49601 -1.16961 -0.51701 -1.17732 -0.53885 C -1.20079 -0.60395 -1.16929 -0.52499 -1.19465 -0.58673 C -1.19622 -0.59807 -1.19874 -0.61487 -1.20079 -0.62642 C -1.20173 -0.63125 -1.20299 -0.63608 -1.20394 -0.64091 C -1.2052 -0.65918 -1.20693 -0.66863 -1.20394 -0.6869 C -1.20362 -0.68921 -1.20236 -0.69152 -1.20079 -0.6932 C -1.19953 -0.69446 -1.19764 -0.69446 -1.19622 -0.6953 C -1.18725 -0.6911 -1.1778 -0.68858 -1.16961 -0.6827 C -1.12284 -0.64931 -0.99134 -0.53591 -0.96473 -0.50756 C -0.92772 -0.46829 -0.86725 -0.40907 -0.82866 -0.35762 C -0.8115 -0.33473 -0.79276 -0.30533 -0.77858 -0.27824 C -0.76866 -0.25955 -0.76315 -0.24506 -0.75669 -0.22406 C -0.75433 -0.2165 -0.7526 -0.20873 -0.7504 -0.20118 C -0.7474 -0.19131 -0.7441 -0.18165 -0.74095 -0.17199 C -0.7337 -0.11844 -0.74394 -0.18669 -0.72693 -0.10731 C -0.72583 -0.10248 -0.72473 -0.09765 -0.72378 -0.09261 C -0.72315 -0.08862 -0.72315 -0.08421 -0.72221 -0.08022 C -0.72158 -0.07728 -0.72016 -0.07455 -0.71906 -0.07182 C -0.71858 -0.06699 -0.72016 -0.06069 -0.71748 -0.05733 C -0.71496 -0.05376 -0.70992 -0.05292 -0.70662 -0.05523 C -0.69229 -0.06552 -0.67276 -0.09303 -0.66284 -0.11151 C -0.65496 -0.12621 -0.64756 -0.14154 -0.64095 -0.15729 C -0.61024 -0.23099 -0.60095 -0.2543 -0.58142 -0.32423 C -0.57229 -0.35741 -0.56221 -0.39017 -0.55496 -0.42419 C -0.55276 -0.43406 -0.55055 -0.44372 -0.54866 -0.45359 C -0.54095 -0.49139 -0.54709 -0.46556 -0.54079 -0.49076 C -0.54221 -0.42419 -0.54158 -0.37799 -0.55181 -0.30953 C -0.56662 -0.21041 -0.56331 -0.23477 -0.58 -0.11151 C -0.58095 -0.10437 -0.5937 -0.00378 -0.59559 0.00525 L -0.60488 0.04914 C -0.60646 0.06573 -0.60788 0.08253 -0.60961 0.09912 C -0.61024 0.10395 -0.61055 0.10899 -0.61118 0.11382 C -0.6115 0.11592 -0.61229 0.11802 -0.61276 0.11991 C -0.61055 0.09303 -0.60992 0.07686 -0.60488 0.05124 C -0.60126 0.03234 -0.59622 0.01386 -0.59244 -0.00504 C -0.58835 -0.02583 -0.58551 -0.04683 -0.58142 -0.06762 C -0.57764 -0.08799 -0.57276 -0.10794 -0.56898 -0.1281 C -0.56488 -0.15036 -0.56252 -0.17283 -0.55795 -0.19488 C -0.55197 -0.22448 -0.54693 -0.25451 -0.53764 -0.28244 C -0.53559 -0.28874 -0.53339 -0.29483 -0.5315 -0.30134 C -0.53024 -0.30533 -0.52614 -0.31709 -0.52835 -0.31373 C -0.56299 -0.26123 -0.54788 -0.27005 -0.58 -0.21356 C -0.60142 -0.17577 -0.62488 -0.14007 -0.64725 -0.10311 C -0.6726 -0.06111 -0.6811 -0.04788 -0.70347 -0.00504 C -0.70614 -8.90382E-7 -0.72315 0.03024 -0.72851 0.04704 C -0.72914 0.04914 -0.72961 0.05124 -0.73008 0.05334 C -0.73166 0.04704 -0.73355 0.04095 -0.73481 0.03444 C -0.74441 -0.01428 -0.74662 -0.02835 -0.75197 -0.07602 C -0.7537 -0.09198 -0.75512 -0.10794 -0.75669 -0.1239 C -0.7578 -0.1365 -0.75795 -0.1491 -0.75984 -0.16149 C -0.7611 -0.17073 -0.76425 -0.17955 -0.76599 -0.18858 C -0.76677 -0.19278 -0.76709 -0.19698 -0.76756 -0.20118 C -0.77071 -0.19908 -0.77449 -0.19803 -0.77701 -0.19488 C -0.78725 -0.18207 -0.79449 -0.16338 -0.80047 -0.147 C -0.81166 -0.11655 -0.83323 -0.05523 -0.83323 -0.05523 C -0.83591 -0.03654 -0.84362 0.01323 -0.84425 0.03234 C -0.84599 0.08211 -0.8537 0.07665 -0.83638 0.08253 C -0.82866 0.06993 -0.82063 0.05754 -0.81292 0.04494 C -0.80063 0.02457 -0.78725 -8.90382E-7 -0.77701 -0.02184 C -0.7641 -0.04935 -0.75213 -0.07749 -0.73953 -0.10521 C -0.73496 -0.11508 -0.7304 -0.12495 -0.72536 -0.1344 C -0.71622 -0.15162 -0.71953 -0.14364 -0.71449 -0.15729 C -0.71339 -0.09681 -0.71355 -0.03633 -0.71134 0.02415 C -0.71103 0.03276 -0.70662 0.04914 -0.70662 0.04914 C -0.70504 0.04221 -0.70299 0.03528 -0.70189 0.02835 C -0.70079 0.02079 -0.7011 0.01302 -0.70032 0.00525 C -0.69953 -0.00378 -0.69795 -0.01281 -0.69717 -0.02184 C -0.69181 -0.08463 -0.69685 -0.04956 -0.6926 -0.07812 C -0.69307 -0.06216 -0.69323 -0.0462 -0.69418 -0.03024 C -0.69481 -0.01827 -0.69638 -0.00651 -0.69717 0.00525 C -0.69795 0.01575 -0.69827 0.02625 -0.69874 0.03654 C -0.69827 0.06237 -0.70063 0.08841 -0.69717 0.11382 C -0.69669 0.11823 -0.6915 0.10878 -0.68945 0.10542 C -0.6863 0.10038 -0.68441 0.09408 -0.68158 0.08883 C -0.67449 0.07476 -0.66693 0.0609 -0.65969 0.04704 C -0.65496 0.03801 -0.65071 0.02856 -0.64567 0.01995 C -0.63827 0.00735 -0.63024 -0.00441 -0.62378 -0.01764 C -0.61607 -0.03297 -0.61969 -0.02604 -0.61276 -0.03843 C -0.61008 -0.02457 -0.61087 -0.03003 -0.60961 -0.00924 C -0.60851 0.01008 -0.60756 0.02961 -0.60646 0.04914 C -0.60646 0.04998 -0.60441 0.10311 -0.60331 0.10962 C -0.60221 0.11781 -0.59843 0.12684 -0.59559 0.13461 C -0.59402 0.12411 -0.59339 0.1134 -0.59087 0.10332 C -0.58977 0.09912 -0.59008 0.09387 -0.58772 0.09072 C -0.57717 0.07665 -0.5937 0.09828 -0.58 0.08253 C -0.57764 0.08001 -0.57559 0.07707 -0.5737 0.07413 C -0.57244 0.07224 -0.57244 0.06783 -0.57055 0.06783 C -0.56882 0.06783 -0.57166 0.07203 -0.57213 0.07413 C -0.5726 0.07896 -0.57339 0.08379 -0.5737 0.08883 C -0.57449 0.10332 -0.57197 0.11844 -0.57528 0.13251 C -0.57622 0.13671 -0.58142 0.13524 -0.58457 0.13671 C -0.58614 0.13734 -0.58772 0.13839 -0.58929 0.13881 C -0.59292 0.13944 -0.59669 0.14007 -0.60032 0.14091 C -0.60236 0.14133 -0.60441 0.14238 -0.60646 0.14301 C -0.61685 0.14553 -0.62536 0.14595 -0.63622 0.14721 L -0.64866 0.1512 C -0.65087 0.15204 -0.65292 0.15246 -0.65496 0.1533 C -0.65654 0.15414 -0.65811 0.15498 -0.65969 0.1554 C -0.66268 0.15645 -0.67055 0.15813 -0.6737 0.1596 C -0.68851 0.16695 -0.67071 0.16128 -0.68788 0.1659 C -0.69166 0.16842 -0.69544 0.17052 -0.69874 0.1743 C -0.70646 0.18291 -0.70095 0.18102 -0.71292 0.18879 C -0.71496 0.19026 -0.71701 0.19194 -0.71906 0.19299 C -0.7211 0.19404 -0.72331 0.19425 -0.72536 0.19509 C -0.7411 0.20097 -0.71669 0.19278 -0.73638 0.19929 C -0.73843 0.20055 -0.74032 0.20244 -0.74252 0.20349 C -0.74504 0.20454 -0.74788 0.20475 -0.7504 0.20559 C -0.75197 0.20601 -0.75355 0.20685 -0.75512 0.20769 C -0.76756 0.20685 -0.78016 0.20664 -0.7926 0.20559 C -0.80221 0.20475 -0.80205 0.2037 -0.80977 0.20139 C -0.81244 0.20055 -0.81512 0.19992 -0.81764 0.19929 C -0.83166 0.19992 -0.84583 0.20013 -0.85984 0.20139 C -0.86252 0.2016 -0.86504 0.20286 -0.86772 0.20349 C -0.88756 0.20811 -0.88284 0.20706 -0.90047 0.20958 C -0.92347 0.20622 -0.94693 0.20643 -0.96929 0.19929 C -0.97339 0.19803 -0.96221 0.19341 -0.95843 0.19089 C -0.95481 0.18858 -0.95103 0.18711 -0.9474 0.18459 C -0.9441 0.18228 -0.93811 0.1764 -0.93811 0.1764 L -1.02252 0.18879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48 0.12579 L -0.1148 0.12579 C -0.12252 0.1323 -0.13071 0.14132 -0.13984 0.14468 C -0.14299 0.14573 -0.14614 0.14594 -0.14929 0.14678 C -0.16331 0.14531 -0.17748 0.14489 -0.19149 0.14258 C -0.22299 0.13713 -0.22535 0.13104 -0.25716 0.12159 C -0.26189 0.12033 -0.26661 0.11907 -0.27134 0.1176 C -0.27496 0.11634 -0.27858 0.11508 -0.2822 0.1134 C -0.29874 0.10542 -0.28803 0.10752 -0.30724 0.1008 C -0.33055 0.09261 -0.31543 0.10143 -0.33858 0.0903 C -0.3496 0.08526 -0.36047 0.07938 -0.37134 0.07371 C -0.37669 0.07098 -0.38157 0.06762 -0.38709 0.06531 C -0.39228 0.06321 -0.39748 0.06153 -0.40268 0.05922 C -0.40646 0.05733 -0.41008 0.05502 -0.41354 0.05292 C -0.42047 0.04872 -0.42457 0.04557 -0.43086 0.04032 C -0.4337 0.03801 -0.44331 0.02961 -0.44646 0.02583 C -0.44913 0.02247 -0.45149 0.01869 -0.45433 0.01533 C -0.45732 0.01176 -0.46079 0.00882 -0.46362 0.00483 C -0.47008 -0.00357 -0.48472 -0.02919 -0.48709 -0.03675 L -0.49181 -0.05145 C -0.49228 -0.05481 -0.49307 -0.05838 -0.49338 -0.06195 C -0.49512 -0.07875 -0.49606 -0.09009 -0.49338 -0.10773 C -0.49212 -0.11613 -0.48614 -0.12831 -0.48236 -0.13482 C -0.47953 -0.13986 -0.47701 -0.14595 -0.47307 -0.14952 C -0.46457 -0.15729 -0.44693 -0.16737 -0.43543 -0.17241 C -0.43197 -0.17409 -0.42835 -0.17556 -0.42457 -0.17661 C -0.42047 -0.17766 -0.41622 -0.17808 -0.41212 -0.17871 C -0.41055 -0.17934 -0.40898 -0.18081 -0.4074 -0.18081 C -0.38016 -0.17892 -0.38835 -0.18018 -0.37291 -0.17241 C -0.37134 -0.17157 -0.36976 -0.17136 -0.36819 -0.17031 C -0.36504 -0.168 -0.3589 -0.16191 -0.3589 -0.16191 C -0.35496 -0.15183 -0.35417 -0.14994 -0.35102 -0.13692 C -0.34976 -0.13146 -0.34913 -0.12579 -0.34787 -0.12033 C -0.34646 -0.11319 -0.34472 -0.10626 -0.34331 -0.09933 C -0.34047 -0.05838 -0.34016 -0.06972 -0.3463 -0.00756 C -0.34724 0.00084 -0.34882 0.00924 -0.35102 0.01743 C -0.35512 0.03255 -0.36299 0.05166 -0.36976 0.06531 C -0.3737 0.07329 -0.37842 0.08043 -0.38236 0.08841 C -0.39764 0.11907 -0.38535 0.09975 -0.40268 0.12999 C -0.40709 0.13796 -0.40992 0.1493 -0.41669 0.15287 C -0.4263 0.15812 -0.4222 0.15497 -0.42929 0.16127 C -0.43543 0.15917 -0.44205 0.15833 -0.44803 0.15497 C -0.45118 0.15329 -0.45307 0.1493 -0.4559 0.14678 C -0.46205 0.1409 -0.46929 0.13713 -0.47464 0.12999 C -0.48236 0.1197 -0.48976 0.10857 -0.49811 0.0987 C -0.50283 0.09324 -0.50787 0.0882 -0.51212 0.08211 C -0.51669 0.0756 -0.52031 0.06804 -0.52472 0.06111 C -0.57858 -0.02331 -0.5359 0.04473 -0.59512 -0.04095 C -0.60047 -0.04893 -0.60677 -0.05649 -0.61071 -0.06594 L -0.6263 -0.10353 C -0.63181 -0.11676 -0.63527 -0.12348 -0.6389 -0.13692 C -0.64016 -0.14175 -0.64094 -0.14658 -0.64189 -0.15162 C -0.64567 -0.1701 -0.64472 -0.16506 -0.64661 -0.18291 C -0.64567 -0.2079 -0.6463 -0.2331 -0.64346 -0.25788 C -0.64315 -0.26103 -0.62945 -0.29421 -0.62787 -0.29757 C -0.62551 -0.30261 -0.62268 -0.30744 -0.62 -0.31227 C -0.61811 -0.31563 -0.61559 -0.31878 -0.61386 -0.32256 C -0.61197 -0.32655 -0.61102 -0.33117 -0.60913 -0.33516 C -0.6063 -0.34104 -0.60268 -0.34608 -0.59968 -0.35175 C -0.59874 -0.35385 -0.59795 -0.35637 -0.59653 -0.35805 C -0.5948 -0.36057 -0.59228 -0.36204 -0.59039 -0.36434 C -0.58866 -0.36623 -0.58756 -0.36896 -0.58567 -0.37064 C -0.58331 -0.37253 -0.58047 -0.37337 -0.57779 -0.37463 C -0.57165 -0.37337 -0.56504 -0.37337 -0.55905 -0.37064 C -0.55732 -0.3698 -0.5559 -0.36686 -0.5559 -0.36434 C -0.55638 -0.35238 -0.55811 -0.34041 -0.56063 -0.32886 C -0.56236 -0.32109 -0.57622 -0.29736 -0.57779 -0.29337 C -0.58409 -0.27846 -0.59071 -0.26355 -0.59512 -0.24759 C -0.59716 -0.23982 -0.59858 -0.23184 -0.60126 -0.22449 C -0.60441 -0.21651 -0.60913 -0.20958 -0.61228 -0.2016 C -0.6148 -0.19488 -0.61622 -0.18753 -0.61842 -0.18081 C -0.63417 -0.13398 -0.6148 -0.19488 -0.6326 -0.14742 C -0.63464 -0.14217 -0.63543 -0.13608 -0.63732 -0.13062 C -0.64016 -0.12222 -0.64409 -0.11424 -0.64661 -0.10563 C -0.6474 -0.10311 -0.65118 -0.08967 -0.65291 -0.08694 C -0.65417 -0.08505 -0.65606 -0.08421 -0.65764 -0.08274 C -0.65811 -0.08064 -0.65811 -0.07812 -0.65921 -0.07644 C -0.66142 -0.07287 -0.66551 -0.07161 -0.6685 -0.07014 C -0.67968 -0.06027 -0.67433 -0.063 -0.68425 -0.05985 C -0.70126 -0.04452 -0.67496 -0.06699 -0.69512 -0.05355 C -0.69748 -0.05187 -0.69921 -0.04935 -0.70142 -0.04725 C -0.70299 -0.04578 -0.70441 -0.04431 -0.70614 -0.04305 C -0.70756 -0.04221 -0.70929 -0.042 -0.71071 -0.04095 C -0.71653 -0.03717 -0.71496 -0.03633 -0.72016 -0.03066 C -0.72898 -0.02079 -0.72047 -0.03234 -0.73118 -0.02226 C -0.73291 -0.02058 -0.73386 -0.01764 -0.73575 -0.01596 C -0.7389 -0.01344 -0.74472 -0.01155 -0.74835 -0.00966 C -0.76016 -0.00378 -0.75197 -0.00693 -0.76236 -0.00336 C -0.76394 -0.0021 -0.76535 -0.00042 -0.76709 0.00063 C -0.76929 0.00231 -0.77606 0.0042 -0.77811 0.00483 C -0.7989 0.02331 -0.76803 -0.00315 -0.7874 0.01113 C -0.79323 0.01554 -0.80472 0.0273 -0.80929 0.03192 C -0.81134 0.03402 -0.8137 0.0357 -0.81559 0.03822 L -0.83118 0.05922 C -0.83275 0.06111 -0.83464 0.063 -0.8359 0.06531 C -0.83701 0.06741 -0.83764 0.06993 -0.83905 0.07161 C -0.84094 0.07413 -0.84331 0.0756 -0.84535 0.07791 C -0.86047 0.09534 -0.83795 0.07203 -0.85622 0.0903 C -0.85732 0.0924 -0.85811 0.09492 -0.85937 0.0966 C -0.86441 0.10332 -0.86677 0.10437 -0.87181 0.1092 C -0.87401 0.1113 -0.87606 0.1134 -0.87811 0.1155 C -0.87764 0.1176 -0.87779 0.12012 -0.87653 0.12159 C -0.87543 0.12327 -0.87338 0.12285 -0.87181 0.12369 C -0.87023 0.12495 -0.86882 0.12663 -0.86724 0.12789 C -0.86882 0.12873 -0.87023 0.12936 -0.87181 0.12999 C -0.87401 0.13083 -0.87669 0.12999 -0.87811 0.13209 C -0.88031 0.13545 -0.88016 0.14048 -0.88126 0.14468 C -0.88173 0.15014 -0.88299 0.15581 -0.88283 0.16127 C -0.88252 0.17051 -0.88094 0.17954 -0.87968 0.18836 C -0.87937 0.19067 -0.87921 0.19298 -0.87811 0.19466 C -0.87701 0.19655 -0.87496 0.19718 -0.87338 0.19886 C -0.86693 0.20621 -0.87102 0.20411 -0.86409 0.20936 C -0.86094 0.21146 -0.85764 0.21293 -0.85464 0.21545 C -0.84976 0.21986 -0.84551 0.22574 -0.84063 0.23015 C -0.83905 0.23162 -0.83764 0.2333 -0.8359 0.23435 C -0.83449 0.2354 -0.83275 0.23561 -0.83118 0.23645 C -0.83071 0.23855 -0.82913 0.24065 -0.8296 0.24275 C -0.83086 0.24758 -0.84016 0.25325 -0.8422 0.25514 C -0.84394 0.25703 -0.8452 0.25955 -0.84677 0.26144 C -0.84835 0.26312 -0.85008 0.26396 -0.85149 0.26564 C -0.85323 0.26753 -0.85433 0.27047 -0.85622 0.27194 C -0.85905 0.27404 -0.86567 0.27614 -0.86567 0.27614 C -0.86929 0.2753 -0.87291 0.27488 -0.87653 0.27404 C -0.87874 0.27341 -0.88063 0.27236 -0.88283 0.27194 C -0.8874 0.27068 -0.89653 0.26963 -0.90157 0.26774 C -0.90425 0.26669 -0.90677 0.2648 -0.90945 0.26354 C -0.91102 0.2627 -0.9126 0.26207 -0.91417 0.26144 C -0.91559 0.25997 -0.92283 0.25262 -0.92504 0.25094 C -0.92646 0.2501 -0.92819 0.24968 -0.92976 0.24884 C -0.93134 0.24674 -0.93275 0.24443 -0.93449 0.24275 C -0.93748 0.2396 -0.94378 0.23435 -0.94378 0.23435 C -0.94488 0.23225 -0.94614 0.23036 -0.94693 0.22805 C -0.94772 0.22616 -0.9485 0.22175 -0.9485 0.22175 L -0.96094 0.25304 " pathEditMode="relative" ptsTypes="AAAAAAAAAAAAAAAAAAAAAAAAAAAAAAAAAAAAAAAAAAAAAAAAAAAAAAAAAAAAAAAAAAAAAAAAA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500"/>
                            </p:stCondLst>
                            <p:childTnLst>
                              <p:par>
                                <p:cTn id="1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103 0.11739 L -0.13103 0.11739 C -0.1315 0.12789 -0.13134 0.13839 -0.13245 0.14868 C -0.13292 0.15309 -0.13559 0.16128 -0.13559 0.16128 C -0.13937 0.19131 -0.13433 0.16128 -0.14032 0.17997 C -0.14111 0.1827 -0.14048 0.18606 -0.14189 0.18837 C -0.143 0.19005 -0.14504 0.18984 -0.14662 0.19047 C -0.17213 0.18669 -0.15276 0.19089 -0.16536 0.18627 C -0.16945 0.1848 -0.1778 0.18207 -0.1778 0.18207 C -0.17937 0.18081 -0.18079 0.17892 -0.18252 0.17787 C -0.19182 0.17241 -0.19528 0.17325 -0.20599 0.17178 C -0.22095 0.16674 -0.20237 0.17325 -0.22016 0.16548 C -0.22489 0.16338 -0.22914 0.16296 -0.23418 0.16128 C -0.23575 0.16065 -0.23733 0.15981 -0.2389 0.15918 C -0.24142 0.15834 -0.2441 0.15792 -0.24662 0.15708 C -0.24882 0.15645 -0.25087 0.15582 -0.25292 0.15498 C -0.25449 0.15435 -0.25607 0.15351 -0.25764 0.15288 C -0.26016 0.15204 -0.26284 0.15162 -0.26536 0.15078 C -0.28063 0.13566 -0.26126 0.15351 -0.28111 0.14049 C -0.28347 0.13881 -0.28504 0.13587 -0.28725 0.13419 C -0.2904 0.13167 -0.2937 0.1302 -0.2967 0.12789 C -0.30095 0.12474 -0.30567 0.12201 -0.3093 0.11739 C -0.31685 0.10731 -0.32268 0.09891 -0.3326 0.0903 C -0.34914 0.07623 -0.35213 0.07539 -0.36394 0.06111 C -0.36615 0.05859 -0.36835 0.05586 -0.37024 0.05271 C -0.3715 0.05082 -0.37229 0.04872 -0.37339 0.04662 C -0.37906 0.02352 -0.37213 0.05796 -0.37024 0.03612 C -0.3693 0.02583 -0.36993 0.01491 -0.37182 0.00483 C -0.37308 -0.00273 -0.37701 -0.00903 -0.37953 -0.01596 L -0.39056 -0.04514 C -0.39213 -0.04808 -0.39402 -0.0506 -0.39528 -0.05354 C -0.40615 -0.08021 -0.39166 -0.05837 -0.41245 -0.09323 C -0.4178 -0.10226 -0.42835 -0.12053 -0.43433 -0.12452 C -0.43748 -0.12662 -0.44063 -0.12851 -0.44363 -0.13082 C -0.44741 -0.13334 -0.45071 -0.13691 -0.45465 -0.13901 C -0.45859 -0.14111 -0.46284 -0.14237 -0.46709 -0.14321 C -0.47859 -0.14531 -0.50158 -0.14741 -0.50158 -0.14741 C -0.52394 -0.14594 -0.54646 -0.14552 -0.56882 -0.14321 C -0.57575 -0.14258 -0.58441 -0.13586 -0.59071 -0.13271 C -0.5989 -0.12872 -0.61386 -0.12263 -0.62205 -0.12032 C -0.63292 -0.11717 -0.64394 -0.11486 -0.65481 -0.11192 C -0.68363 -0.10415 -0.67528 -0.10772 -0.68914 -0.10142 C -0.6863 -0.10541 -0.68331 -0.10919 -0.68142 -0.11402 C -0.65985 -0.16799 -0.66 -0.1703 -0.64851 -0.22868 C -0.64457 -0.24884 -0.64126 -0.269 -0.63764 -0.28916 C -0.63496 -0.40277 -0.63355 -0.41621 -0.64237 -0.57076 C -0.64347 -0.59197 -0.64898 -0.61234 -0.65166 -0.63334 C -0.66473 -0.73603 -0.64678 -0.63082 -0.66583 -0.72091 C -0.66867 -0.73477 -0.67103 -0.74884 -0.67355 -0.7627 L -0.67512 -0.77089 C -0.67717 -0.76396 -0.67985 -0.75724 -0.68142 -0.7501 C -0.683 -0.74338 -0.68331 -0.73624 -0.68457 -0.72931 C -0.68646 -0.71881 -0.68867 -0.70852 -0.69071 -0.69802 C -0.69323 -0.66841 -0.69449 -0.64846 -0.69859 -0.61864 C -0.70898 -0.54262 -0.7052 -0.59428 -0.71119 -0.51449 C -0.71119 -0.51407 -0.71764 -0.40928 -0.72048 -0.38303 C -0.72174 -0.3719 -0.72363 -0.36077 -0.7252 -0.34964 C -0.7378 -0.25577 -0.72646 -0.33179 -0.73449 -0.28496 C -0.73512 -0.2816 -0.73528 -0.27803 -0.73607 -0.27467 C -0.73685 -0.27173 -0.73827 -0.26921 -0.73922 -0.26627 C -0.73985 -0.26417 -0.74032 -0.26207 -0.74079 -0.25997 C -0.74441 -0.26291 -0.74867 -0.26459 -0.75182 -0.26837 C -0.75512 -0.27236 -0.75717 -0.27803 -0.75953 -0.28307 C -0.76237 -0.28832 -0.76504 -0.29399 -0.76741 -0.29966 C -0.77229 -0.311 -0.77449 -0.31919 -0.77843 -0.33095 C -0.77874 -0.33452 -0.78142 -0.36371 -0.78142 -0.36644 C -0.78142 -0.37967 -0.78174 -0.39311 -0.77985 -0.40592 C -0.77953 -0.40886 -0.7767 -0.41012 -0.77528 -0.41222 C -0.77355 -0.41495 -0.77245 -0.41831 -0.77056 -0.42062 C -0.76772 -0.42398 -0.76111 -0.42902 -0.76111 -0.42902 C -0.75496 -0.42818 -0.74851 -0.42881 -0.74237 -0.42692 C -0.73937 -0.42587 -0.72914 -0.41138 -0.72835 -0.41012 C -0.72205 -0.40088 -0.72032 -0.39668 -0.71575 -0.38513 C -0.71166 -0.37505 -0.70725 -0.36308 -0.70489 -0.35174 C -0.70347 -0.34502 -0.70284 -0.33788 -0.70174 -0.33095 C -0.70079 -0.32528 -0.69969 -0.31982 -0.69859 -0.31415 C -0.69638 -0.28685 -0.69544 -0.28055 -0.69544 -0.24548 C -0.69544 -0.22868 -0.69638 -0.21209 -0.69701 -0.19529 C -0.69733 -0.18983 -0.69906 -0.16337 -0.70016 -0.15581 C -0.70048 -0.1535 -0.70063 -0.15098 -0.70174 -0.14951 C -0.70331 -0.1472 -0.70583 -0.14678 -0.70804 -0.14531 C -0.74174 -0.1724 -0.70772 -0.14447 -0.76426 -0.19529 C -0.77308 -0.20327 -0.783 -0.20894 -0.79087 -0.21839 C -0.84237 -0.27845 -0.81496 -0.24905 -0.8737 -0.30596 C -0.88016 -0.31877 -0.8789 -0.31184 -0.85969 -0.32045 C -0.83811 -0.33011 -0.84 -0.32864 -0.81748 -0.33515 C -0.79402 -0.35384 -0.76725 -0.36686 -0.74709 -0.39143 C -0.73559 -0.40529 -0.72489 -0.42041 -0.7126 -0.43322 C -0.70804 -0.43805 -0.70441 -0.44645 -0.69859 -0.44771 L -0.67985 -0.45191 C -0.6526 -0.44456 -0.64205 -0.44603 -0.62048 -0.42902 C -0.60378 -0.41579 -0.57323 -0.38051 -0.56252 -0.36644 C -0.55622 -0.35804 -0.5504 -0.34922 -0.54378 -0.34145 C -0.53654 -0.33263 -0.53197 -0.32885 -0.52504 -0.32255 C -0.52189 -0.33536 -0.51843 -0.34313 -0.52347 -0.35804 C -0.53733 -0.39962 -0.59339 -0.51827 -0.6126 -0.53527 L -0.61733 -0.53947 C -0.6493 -0.50294 -0.62741 -0.53086 -0.66882 -0.42902 C -0.68205 -0.39647 -0.69481 -0.3635 -0.70804 -0.33095 C -0.72237 -0.29546 -0.73685 -0.25976 -0.75182 -0.22448 C -0.75985 -0.20558 -0.76772 -0.18647 -0.77685 -0.1682 C -0.77985 -0.1619 -0.78315 -0.15581 -0.78615 -0.14951 C -0.78741 -0.14678 -0.7904 -0.14384 -0.7893 -0.14111 C -0.78851 -0.1388 -0.78615 -0.14384 -0.78457 -0.14531 C -0.89544 -0.28139 -0.80079 -0.17135 -1.06772 -0.39353 C -1.0893 -0.41159 -1.11276 -0.42692 -1.13182 -0.44981 C -1.13701 -0.45611 -1.14237 -0.46199 -1.14741 -0.4685 C -1.14867 -0.47039 -1.15229 -0.47375 -1.15056 -0.4748 C -1.14851 -0.47627 -1.14646 -0.47186 -1.14426 -0.4706 C -1.14063 -0.4685 -1.13685 -0.46661 -1.13339 -0.46451 C -1.12804 -0.46115 -1.123 -0.45737 -1.11764 -0.45401 C -1.10063 -0.4433 -1.08284 -0.43448 -1.06615 -0.42272 C -1.04804 -0.40991 -1.03386 -0.4013 -1.01764 -0.38513 C -0.98315 -0.35111 -0.98977 -0.3404 -0.94095 -0.29546 C -0.91906 -0.2753 -0.89811 -0.25346 -0.87528 -0.23498 C -0.85575 -0.21923 -0.83481 -0.20663 -0.81433 -0.19319 C -0.80615 -0.18794 -0.79811 -0.18164 -0.7893 -0.1787 C -0.78063 -0.17597 -0.7715 -0.17723 -0.76268 -0.1766 C -0.75748 -0.1787 -0.75229 -0.18101 -0.74709 -0.1829 C -0.73512 -0.1871 -0.72284 -0.18983 -0.71119 -0.19529 C -0.69764 -0.20159 -0.68284 -0.21125 -0.67197 -0.22448 C -0.66882 -0.22847 -0.6652 -0.23603 -0.66268 -0.24128 C -0.66426 -0.24401 -0.66473 -0.24884 -0.66725 -0.24968 C -0.67056 -0.25052 -0.67402 -0.248 -0.6767 -0.24548 C -0.68882 -0.23393 -0.69969 -0.22049 -0.71119 -0.20789 C -0.73748 -0.1787 -0.72662 -0.19046 -0.75339 -0.15791 C -0.7863 -0.11759 -0.77402 -0.12893 -0.79087 -0.11402 C -0.80394 -0.12263 -0.79056 -0.11213 -0.80489 -0.13271 C -0.81654 -0.1493 -0.82756 -0.16673 -0.84095 -0.1808 C -0.88221 -0.22469 -0.95654 -0.29525 -1.00189 -0.35804 C -1.00552 -0.36308 -1.00819 -0.36917 -1.01134 -0.37463 C -0.99843 -0.41201 -1.00237 -0.416 -0.95969 -0.42902 C -0.90063 -0.44708 -0.80977 -0.44855 -0.75024 -0.45191 C -0.73008 -0.41159 -0.72063 -0.39458 -0.70804 -0.32675 C -0.67953 -0.17492 -0.68945 -0.24422 -0.67512 -0.12032 C -0.67827 -0.10709 -0.67512 -0.08672 -0.68457 -0.08063 C -0.70142 -0.06992 -0.72221 -0.07475 -0.74079 -0.07853 C -0.80819 -0.09218 -0.87575 -0.10709 -0.94095 -0.13271 C -1.15906 -0.2186 -1.13418 -0.21209 -1.27859 -0.34355 C -1.28331 -0.3677 -1.29229 -0.39143 -1.2926 -0.41642 C -1.29292 -0.43217 -1.28819 -0.44897 -1.28016 -0.46031 C -1.23874 -0.51827 -1.17827 -0.51638 -1.12394 -0.53107 L -0.95197 -0.52498 C -0.94441 -0.52435 -0.9337 -0.50105 -0.93323 -0.49979 C -0.91213 -0.45317 -0.89182 -0.40571 -0.87213 -0.35804 C -0.80331 -0.19109 -0.82441 -0.2417 -0.77213 -0.03695 C -0.77103 -0.02498 -0.77008 -0.01323 -0.76898 -0.00147 C -0.76851 0.00273 -0.76441 0.00966 -0.76741 0.01113 C -0.77087 0.0126 -0.78851 -0.00861 -0.7893 -0.00966 C -0.79717 -0.02225 -0.80394 -0.03611 -0.81119 -0.04934 C -0.81638 -0.06887 -0.82725 -0.08714 -0.82678 -0.10772 C -0.82662 -0.11675 -0.81638 -0.12179 -0.80961 -0.12242 C -0.79024 -0.12389 -0.77103 -0.11675 -0.75182 -0.11402 C -0.6978 -0.08063 -0.67575 -0.0632 -0.61733 -0.04304 C -0.61134 -0.04115 -0.62804 -0.05102 -0.63292 -0.05564 C -0.65355 -0.07517 -0.67512 -0.09344 -0.69386 -0.11612 C -0.71685 -0.14384 -0.74126 -0.16967 -0.76268 -0.19949 C -0.82867 -0.29126 -0.83622 -0.31016 -0.88315 -0.39773 C -0.88567 -0.40802 -0.88756 -0.41894 -0.89087 -0.42902 C -0.89229 -0.4328 -0.88977 -0.42062 -0.88945 -0.41642 C -0.88819 -0.40613 -0.88725 -0.39563 -0.8863 -0.38513 C -0.88252 -0.34355 -0.87985 -0.30155 -0.87528 -0.25997 C -0.86268 -0.143 -0.84599 -0.02687 -0.83465 0.0903 C -0.81859 0.25746 -0.83197 0.20118 -0.81591 0.26544 C -0.81386 0.26061 -0.81119 0.2562 -0.80961 0.25095 C -0.80252 0.22659 -0.8 0.1785 -0.79874 0.16128 C -0.79607 0.12579 -0.79433 0.0903 -0.79245 0.05481 C -0.79071 0.02226 -0.79056 -0.0105 -0.78772 -0.04304 C -0.78583 -0.06551 -0.78174 -0.08777 -0.77843 -0.10982 C -0.77607 -0.12515 -0.76867 -0.17114 -0.77056 -0.15581 C -0.77402 -0.12767 -0.77937 -0.10037 -0.783 -0.07223 C -0.78567 -0.05165 -0.78756 -0.03065 -0.7893 -0.00966 C -0.79559 0.06531 -0.78882 0.01638 -0.79559 0.06111 C -0.79292 0.00903 -0.79449 -0.04388 -0.78772 -0.09533 C -0.77985 -0.15623 -0.7663 -0.21587 -0.75182 -0.27467 C -0.72867 -0.36833 -0.70284 -0.45779 -0.65638 -0.53527 C -0.65056 -0.54514 -0.66252 -0.51155 -0.66583 -0.49979 C -0.66882 -0.48866 -0.67213 -0.47774 -0.67512 -0.4664 C -0.68 -0.44855 -0.68378 -0.43007 -0.68914 -0.41222 C -0.76473 -0.16736 -0.7241 -0.25577 -0.78772 -0.13082 C -0.80048 -0.15623 -0.79874 -0.14993 -0.78615 -0.21209 C -0.77481 -0.26837 -0.76048 -0.32381 -0.74237 -0.37673 C -0.7104 -0.47081 -0.63607 -0.65203 -0.63607 -0.65203 C -0.63402 -0.66715 -0.62741 -0.69088 -0.64237 -0.66253 C -0.68 -0.59092 -0.71575 -0.51743 -0.75339 -0.44561 C -0.86473 -0.2333 -0.78709 -0.3803 -0.8863 -0.22049 C -0.92646 -0.1556 -0.8915 -0.20285 -0.90819 -0.1808 C -0.90867 -0.17807 -0.90882 -0.17513 -0.90977 -0.1724 C -0.9104 -0.17009 -0.91197 -0.16841 -0.91276 -0.1661 C -0.91559 -0.15938 -0.91843 -0.15245 -0.92063 -0.14531 C -0.92504 -0.13061 -0.92252 -0.13817 -0.92851 -0.12242 C -0.92898 -0.11822 -0.92961 -0.11402 -0.93008 -0.10982 C -0.93103 -0.10037 -0.93103 -0.09344 -0.93323 -0.08483 C -0.93402 -0.08126 -0.93465 -0.07748 -0.93622 -0.07433 C -0.93937 -0.06887 -0.94804 -0.05816 -0.95355 -0.05354 C -0.95544 -0.05186 -0.95764 -0.0506 -0.95969 -0.04934 C -0.96489 -0.0464 -0.96993 -0.04241 -0.97544 -0.04094 C -0.9904 -0.03695 -0.98048 -0.03926 -1.00504 -0.03695 L -1.06615 -0.04094 C -1.09213 -0.04283 -1.08394 -0.04178 -1.10205 -0.04514 C -1.1104 -0.04451 -1.11906 -0.04619 -1.12709 -0.04304 C -1.13213 -0.04115 -1.13528 -0.03443 -1.13953 -0.03065 C -1.14221 -0.02834 -1.14867 -0.02267 -1.15056 -0.02015 C -1.15197 -0.01827 -1.15969 -0.0063 -1.16142 -0.00147 C -1.16221 0.00063 -1.16252 0.00273 -1.163 0.00483 C -1.16252 0.00966 -1.16252 0.0147 -1.16142 0.01953 C -1.16111 0.02121 -1.1537 0.03402 -1.1537 0.03402 C -1.1526 0.03612 -1.15197 0.03864 -1.15056 0.04032 C -1.14882 0.04221 -1.14079 0.0504 -1.13638 0.05082 C -1.10993 0.05271 -1.08331 0.05355 -1.0567 0.05481 C -0.98473 0.06825 -1.01197 0.06405 -0.97544 0.06951 C -0.97323 0.07014 -0.97119 0.07077 -0.96914 0.07161 C -0.96756 0.07224 -0.96599 0.07308 -0.96441 0.07371 C -0.96189 0.07455 -0.95922 0.07476 -0.9567 0.07581 C -0.89685 0.09807 -0.94646 0.08001 -0.91134 0.0945 C -0.90237 0.09807 -0.89355 0.10143 -0.88473 0.105 C -0.88 0.10689 -0.87544 0.10941 -0.87056 0.1113 C -0.86599 0.11298 -0.86111 0.11361 -0.85654 0.11529 C -0.85071 0.11781 -0.8452 0.1218 -0.83937 0.12369 C -0.83056 0.12663 -0.82158 0.12768 -0.81276 0.12999 C -0.75575 0.1449 -0.76378 0.1428 -0.7189 0.15708 C -0.71638 0.15981 -0.71386 0.16296 -0.71119 0.16548 C -0.70111 0.1743 -0.68819 0.17304 -0.6767 0.17388 C -0.65685 0.17514 -0.63701 0.17514 -0.61733 0.17577 C -0.60741 0.17514 -0.59654 0.17934 -0.58756 0.17388 C -0.5841 0.17157 -0.58804 0.16275 -0.59071 0.15918 C -0.59575 0.15225 -0.60284 0.14847 -0.60945 0.14448 C -0.62016 0.13818 -0.63119 0.13293 -0.64237 0.12789 C -0.64489 0.12663 -0.64756 0.12642 -0.65008 0.12579 C -0.65796 0.12432 -0.66583 0.12327 -0.67355 0.12159 C -0.68189 0.11991 -0.69024 0.11697 -0.69859 0.11529 C -0.75418 0.105 -0.71418 0.1155 -0.73764 0.1092 C -0.75182 0.10983 -0.76583 0.1113 -0.77985 0.1113 C -0.78158 0.1113 -0.78457 0.1113 -0.78457 0.1092 C -0.78457 0.10668 -0.78142 0.10626 -0.77985 0.105 C -0.77937 0.10143 -0.77906 0.09786 -0.77843 0.0945 C -0.77796 0.0924 -0.77654 0.09051 -0.77685 0.0882 C -0.77811 0.0777 -0.77969 0.06678 -0.783 0.05691 C -0.78457 0.0525 -0.78804 0.04977 -0.79087 0.04662 C -0.79229 0.04494 -0.79386 0.04347 -0.79559 0.04242 C -0.79701 0.04137 -0.79859 0.04053 -0.80032 0.04032 C -0.81166 0.03906 -0.82315 0.03885 -0.83465 0.03822 C -0.85654 0.03969 -0.87843 0.04179 -0.90032 0.04242 C -0.92048 0.04284 -0.90804 0.04074 -0.92221 0.03612 C -0.92583 0.03486 -0.92945 0.03465 -0.93323 0.03402 C -0.96882 0.01932 -0.93811 0.03129 -0.98 0.01743 C -0.98378 0.01617 -0.98741 0.01428 -0.99103 0.01323 C -1.0104 0.00714 -1.01292 0.00882 -1.03638 0.00273 C -1.04016 0.00189 -1.04363 -4.62411E-6 -1.04725 -0.00147 C -1.05292 -0.00798 -1.06725 -0.02351 -1.07071 -0.03275 C -1.07308 -0.03905 -1.07119 -0.04745 -1.07386 -0.05354 C -1.0767 -0.05984 -1.08237 -0.06299 -1.08646 -0.06824 C -1.09386 -0.07769 -1.10063 -0.08819 -1.10835 -0.09743 C -1.11622 -0.10688 -1.12473 -0.1157 -1.13339 -0.12452 C -1.1378 -0.12893 -1.14315 -0.13208 -1.14741 -0.13691 C -1.15103 -0.14111 -1.15323 -0.1472 -1.15685 -0.15161 C -1.16788 -0.16463 -1.17859 -0.1787 -1.19119 -0.1892 C -1.21355 -0.20747 -1.20441 -0.20096 -1.2178 -0.20999 C -1.22237 -0.18542 -1.22032 -0.20033 -1.21622 -0.14951 C -1.21575 -0.14321 -1.21292 -0.13943 -1.20835 -0.13691 C -1.20552 -0.13544 -1.20205 -0.13565 -1.19906 -0.13481 C -1.1937 -0.13355 -1.18851 -0.1325 -1.18331 -0.13082 C -1.16914 -0.12557 -1.15449 -0.122 -1.14111 -0.11402 L -1.10993 -0.09533 C -1.10504 -0.08567 -1.10583 -0.09155 -1.1115 -0.08483 C -1.11528 -0.08021 -1.11748 -0.07244 -1.12237 -0.07013 C -1.12394 -0.0695 -1.12552 -0.06908 -1.12709 -0.06824 C -1.13024 -0.06635 -1.13308 -0.06341 -1.13638 -0.06194 C -1.13953 -0.06047 -1.14268 -0.06047 -1.14583 -0.05984 C -1.14851 -0.05837 -1.15103 -0.0569 -1.1537 -0.05564 C -1.15512 -0.0548 -1.15685 -0.05459 -1.15827 -0.05354 C -1.16126 -0.05165 -1.16977 -0.04262 -1.17087 -0.04094 C -1.17213 -0.03926 -1.17276 -0.03674 -1.17402 -0.03485 C -1.17544 -0.03254 -1.17733 -0.03086 -1.17874 -0.02855 C -1.17985 -0.02666 -1.18174 -0.02225 -1.18174 -0.02225 L -1.17717 -0.01386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500"/>
                            </p:stCondLst>
                            <p:childTnLst>
                              <p:par>
                                <p:cTn id="2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866 0.09534 L -0.08866 0.09534 C -0.10267 0.0966 -0.10897 0.0966 -0.12141 0.09954 C -0.12661 0.10059 -0.13181 0.10269 -0.137 0.10353 C -0.14126 0.10437 -0.14535 0.10479 -0.1496 0.10563 C -0.15165 0.10626 -0.1537 0.10731 -0.1559 0.10773 C -0.16094 0.10878 -0.16629 0.10899 -0.17149 0.10983 C -0.17417 0.11025 -0.17669 0.11109 -0.17921 0.11193 C -0.18094 0.11256 -0.18236 0.11361 -0.18393 0.11403 C -0.18866 0.11508 -0.19338 0.11529 -0.19811 0.11613 C -0.20126 0.11676 -0.2044 0.11739 -0.2074 0.11823 C -0.20897 0.11865 -0.21055 0.11991 -0.21212 0.12033 C -0.21622 0.12138 -0.22047 0.1218 -0.22456 0.12243 C -0.23748 0.1281 -0.2307 0.126 -0.24503 0.12873 C -0.24661 0.12936 -0.24803 0.1302 -0.2496 0.13083 C -0.25165 0.13146 -0.25385 0.13188 -0.2559 0.13272 C -0.26582 0.13713 -0.26078 0.13608 -0.2685 0.13902 C -0.27732 0.14238 -0.27275 0.13965 -0.28252 0.14532 C -0.28456 0.14658 -0.28677 0.14805 -0.28881 0.14952 C -0.29149 0.15141 -0.2937 0.15435 -0.29653 0.15582 C -0.29952 0.15729 -0.30283 0.15708 -0.30598 0.15792 C -0.3096 0.16128 -0.31307 0.16506 -0.31685 0.1682 C -0.32425 0.17429 -0.32771 0.17513 -0.33574 0.1787 C -0.33779 0.1808 -0.33984 0.1829 -0.34189 0.185 C -0.34503 0.18773 -0.3485 0.19004 -0.35133 0.1934 C -0.35574 0.19844 -0.35968 0.20453 -0.36378 0.20999 C -0.36535 0.21209 -0.3674 0.21377 -0.3685 0.21629 C -0.37433 0.2291 -0.37102 0.22385 -0.37795 0.23288 C -0.37889 0.23645 -0.38 0.23981 -0.3811 0.24338 C -0.38157 0.24548 -0.38204 0.24758 -0.38252 0.24968 C -0.38456 0.25661 -0.38881 0.27047 -0.38881 0.27047 C -0.39165 0.29294 -0.3896 0.27887 -0.39669 0.31226 C -0.39763 0.31709 -0.39858 0.32192 -0.39984 0.32675 C -0.40078 0.33095 -0.40204 0.33515 -0.40299 0.33935 C -0.41417 0.39206 -0.39921 0.3236 -0.40755 0.37064 C -0.40944 0.38051 -0.41259 0.38975 -0.41385 0.39983 C -0.41433 0.40403 -0.4148 0.40823 -0.41543 0.41222 C -0.41653 0.42083 -0.41779 0.4265 -0.41858 0.43532 C -0.41921 0.44288 -0.41952 0.45065 -0.42015 0.45821 C -0.42047 0.46241 -0.42126 0.46661 -0.42173 0.47081 C -0.42236 0.47774 -0.42252 0.48467 -0.4233 0.4916 C -0.42362 0.49475 -0.42598 0.50231 -0.42787 0.5042 C -0.42976 0.50567 -0.43212 0.50525 -0.43417 0.50609 C -0.43889 0.50819 -0.44346 0.51113 -0.44834 0.51239 C -0.45086 0.51323 -0.45354 0.51365 -0.45606 0.51449 C -0.4685 0.51911 -0.47212 0.52415 -0.4874 0.52709 L -0.49826 0.52919 L -0.51086 0.53129 C -0.51401 0.53171 -0.517 0.53276 -0.52015 0.53339 C -0.52598 0.53423 -0.53165 0.53465 -0.53748 0.53549 C -0.54472 0.53465 -0.55212 0.53465 -0.55937 0.53339 C -0.56456 0.53234 -0.57842 0.5252 -0.58283 0.52289 C -0.58897 0.51953 -0.6033 0.51071 -0.60929 0.50609 C -0.63811 0.48425 -0.60015 0.51029 -0.62818 0.4916 C -0.62913 0.4895 -0.62976 0.48698 -0.63118 0.4853 C -0.63307 0.48341 -0.63559 0.48278 -0.63748 0.4811 C -0.64031 0.47858 -0.64299 0.47606 -0.64535 0.47291 C -0.65574 0.45884 -0.64063 0.47354 -0.65307 0.46241 C -0.65417 0.46031 -0.65559 0.45842 -0.65622 0.45611 C -0.65905 0.44729 -0.65795 0.44036 -0.65464 0.43112 C -0.65307 0.42629 -0.6422 0.41789 -0.64063 0.41642 C -0.62992 0.40613 -0.63685 0.40991 -0.62818 0.40613 C -0.62661 0.40403 -0.62503 0.40172 -0.62346 0.39983 C -0.61905 0.39479 -0.6159 0.39353 -0.61244 0.38723 C -0.6107 0.38408 -0.6096 0.38009 -0.60787 0.37694 C -0.60645 0.37442 -0.60503 0.37211 -0.60315 0.37064 C -0.60015 0.36854 -0.5937 0.36644 -0.5937 0.36644 C -0.58252 0.38639 -0.58708 0.37715 -0.57968 0.39353 C -0.57685 0.40844 -0.57968 0.39605 -0.57338 0.41432 C -0.57228 0.41789 -0.57118 0.42125 -0.57023 0.42482 C -0.56913 0.42902 -0.5685 0.43343 -0.56708 0.43742 C -0.56629 0.43973 -0.56503 0.44162 -0.56393 0.44351 C -0.56204 0.45422 -0.56031 0.458 -0.56551 0.47081 C -0.56661 0.47354 -0.5696 0.47396 -0.57181 0.4748 C -0.57543 0.47627 -0.59354 0.479 -0.59527 0.479 C -0.62141 0.48026 -0.6474 0.48047 -0.67354 0.4811 C -0.70031 0.48068 -0.78803 0.4853 -0.83606 0.4748 C -0.84614 0.4727 -0.8559 0.46913 -0.86582 0.46661 C -0.87259 0.46493 -0.87952 0.4643 -0.88614 0.46241 C -0.89889 0.45863 -0.92173 0.44834 -0.93307 0.44162 C -0.93653 0.43952 -0.93937 0.43595 -0.94252 0.43322 C -0.94456 0.42755 -0.94834 0.42272 -0.94866 0.41642 C -0.94992 0.39563 -0.94866 0.37463 -0.94708 0.35384 C -0.94661 0.3467 -0.94456 0.33977 -0.94252 0.33305 C -0.94078 0.3278 -0.93527 0.32108 -0.93149 0.31835 C -0.9296 0.31709 -0.9274 0.31709 -0.92519 0.31646 C -0.91795 0.31373 -0.9107 0.31058 -0.9033 0.30806 C -0.88362 0.30134 -0.89511 0.30512 -0.86897 0.29756 C -0.85433 0.30176 -0.83889 0.30239 -0.82519 0.31016 C -0.78047 0.33536 -0.64724 0.42293 -0.58283 0.46661 C -0.56866 0.47606 -0.55464 0.48614 -0.54047 0.4958 C -0.53322 0.50063 -0.52629 0.50651 -0.51858 0.51029 C -0.50456 0.51743 -0.51039 0.5147 -0.50141 0.51869 C -0.49622 0.51806 -0.49086 0.51848 -0.48582 0.51659 C -0.4685 0.5105 -0.437 0.49433 -0.4233 0.479 L -0.41385 0.46871 C -0.41275 0.46577 -0.41149 0.46325 -0.4107 0.46031 C -0.4085 0.45254 -0.40787 0.44015 -0.4107 0.43322 C -0.41543 0.42209 -0.42236 0.41264 -0.42944 0.40403 C -0.45527 0.37316 -0.47779 0.35195 -0.50771 0.33095 C -0.51433 0.32633 -0.53448 0.3152 -0.54362 0.31226 C -0.54724 0.311 -0.55102 0.31079 -0.55464 0.31016 C -0.56629 0.30806 -0.57385 0.30743 -0.58582 0.30596 C -0.5948 0.30659 -0.60378 0.30596 -0.61244 0.30806 C -0.61952 0.30974 -0.63102 0.32948 -0.63275 0.33305 C -0.64787 0.36266 -0.65779 0.39332 -0.66724 0.42692 C -0.67637 0.45968 -0.66944 0.44771 -0.67811 0.47081 C -0.67905 0.47291 -0.68015 0.47501 -0.68126 0.4769 C -0.68267 0.47921 -0.68803 0.48656 -0.6907 0.4874 C -0.69527 0.48887 -0.7 0.48887 -0.70472 0.4895 C -0.70677 0.49013 -0.70881 0.49181 -0.71102 0.4916 C -0.73102 0.48887 -0.74267 0.48572 -0.75952 0.4811 C -0.76204 0.47774 -0.76488 0.47459 -0.76724 0.47081 C -0.77968 0.45107 -0.79133 0.41558 -0.797 0.39773 C -0.80015 0.38807 -0.80378 0.37862 -0.80645 0.36854 C -0.8233 0.30323 -0.80157 0.37316 -0.81574 0.32885 C -0.8148 0.32255 -0.81543 0.31541 -0.81259 0.31016 C -0.81118 0.30722 -0.8074 0.3089 -0.80488 0.30806 C -0.7633 0.2942 -0.7885 0.30008 -0.75165 0.29336 C -0.73244 0.29819 -0.71259 0.30029 -0.69385 0.30806 C -0.68551 0.31142 -0.67889 0.32003 -0.67196 0.32675 C -0.66126 0.33704 -0.65496 0.3467 -0.6485 0.36224 C -0.64629 0.36749 -0.64535 0.37337 -0.64378 0.37904 C -0.6433 0.38597 -0.64267 0.3929 -0.6422 0.39983 C -0.64 0.43385 -0.64551 0.47018 -0.6359 0.5021 C -0.6359 0.5021 -0.62866 0.52961 -0.62503 0.53339 C -0.62283 0.53549 -0.61984 0.53465 -0.61716 0.53549 C -0.60157 0.53192 -0.58566 0.53024 -0.57023 0.52499 C -0.56346 0.52268 -0.55763 0.51701 -0.55149 0.51239 C -0.54614 0.50861 -0.54031 0.50525 -0.5359 0.5 C -0.52173 0.48299 -0.52204 0.48131 -0.51716 0.46451 C -0.51511 0.44393 -0.51354 0.43427 -0.51716 0.41033 C -0.51842 0.4013 -0.52157 0.39311 -0.52488 0.38513 C -0.53543 0.36014 -0.54551 0.34754 -0.56252 0.32885 C -0.57559 0.31436 -0.5885 0.29903 -0.60315 0.28727 C -0.63606 0.26018 -0.67086 0.23708 -0.70472 0.21209 C -0.71149 0.20705 -0.7211 0.19907 -0.72818 0.19529 C -0.74708 0.18542 -0.76126 0.18017 -0.77984 0.1724 C -0.78661 0.1745 -0.79496 0.17261 -0.80015 0.1787 C -0.80503 0.18458 -0.80456 0.19529 -0.80645 0.20369 C -0.81307 0.23456 -0.81244 0.23498 -0.81574 0.26417 C -0.81165 0.29966 -0.81102 0.3362 -0.8033 0.37064 C -0.79748 0.39584 -0.75685 0.42965 -0.74535 0.43742 C -0.70189 0.46682 -0.66881 0.48026 -0.62346 0.4958 C -0.54677 0.52184 -0.63118 0.49013 -0.58897 0.50609 C -0.55622 0.50546 -0.5233 0.50672 -0.49055 0.5042 C -0.48708 0.50378 -0.4844 0.49958 -0.4811 0.4979 C -0.47763 0.49601 -0.47385 0.49496 -0.47023 0.4937 C -0.46535 0.48887 -0.46141 0.48551 -0.45763 0.479 C -0.45338 0.47186 -0.45228 0.4664 -0.44976 0.45821 C -0.45039 0.44645 -0.44944 0.43427 -0.45133 0.42272 C -0.45259 0.41516 -0.45574 0.40823 -0.45921 0.40193 C -0.46315 0.39479 -0.46803 0.38849 -0.47322 0.38303 C -0.48551 0.37106 -0.50503 0.36329 -0.51858 0.35804 C -0.55291 0.34502 -0.58677 0.32843 -0.62189 0.32045 C -0.64488 0.31541 -0.63448 0.31835 -0.65307 0.31226 C -0.66141 0.31289 -0.66992 0.3131 -0.67811 0.31436 C -0.67984 0.31457 -0.68141 0.3152 -0.68283 0.31646 C -0.68566 0.31877 -0.68803 0.32192 -0.6907 0.32465 C -0.69937 0.34985 -0.70362 0.35846 -0.70787 0.38723 C -0.70944 0.39815 -0.71165 0.43553 -0.71259 0.44981 C -0.71212 0.45401 -0.71275 0.45884 -0.71102 0.46241 C -0.69889 0.4874 -0.69307 0.47942 -0.67039 0.4811 C -0.65102 0.479 -0.63149 0.47942 -0.61244 0.4748 C -0.60157 0.47228 -0.59149 0.46577 -0.58126 0.46031 C -0.54629 0.44183 -0.53779 0.43868 -0.51086 0.39983 C -0.50126 0.38597 -0.4937 0.36959 -0.48582 0.35384 C -0.47464 0.33158 -0.46204 0.30218 -0.45448 0.27677 C -0.45228 0.26942 -0.45149 0.26144 -0.44976 0.25388 C -0.44944 0.25178 -0.44661 0.24779 -0.44834 0.24758 C -0.45559 0.24674 -0.46299 0.24989 -0.47023 0.25178 C -0.48015 0.25409 -0.49023 0.25598 -0.49984 0.25997 C -0.5222 0.26942 -0.54141 0.28286 -0.55779 0.30596 C -0.56755 0.31961 -0.57559 0.33557 -0.58283 0.35174 C -0.59354 0.37589 -0.61086 0.42986 -0.61716 0.45821 C -0.6211 0.47606 -0.6233 0.49433 -0.62661 0.51239 C -0.62692 0.51449 -0.62755 0.51659 -0.62818 0.51869 C -0.62661 0.51932 -0.62503 0.52121 -0.62346 0.52079 C -0.60787 0.51701 -0.58409 0.50189 -0.57181 0.4937 C -0.53511 0.46913 -0.49874 0.44393 -0.46236 0.41852 C -0.44141 0.40382 -0.41023 0.38177 -0.38881 0.36224 C -0.38 0.35426 -0.38078 0.35447 -0.37637 0.34565 C -0.37196 0.3278 -0.37118 0.33095 -0.39669 0.31016 C -0.4022 0.30554 -0.44236 0.30386 -0.44362 0.30386 C -0.45433 0.30512 -0.47291 0.30596 -0.48267 0.31226 C -0.48976 0.31667 -0.49511 0.32465 -0.50141 0.33095 C -0.50614 0.34565 -0.51244 0.35951 -0.51559 0.37484 C -0.51937 0.39395 -0.52078 0.43427 -0.52173 0.45611 C -0.52126 0.46031 -0.5233 0.46745 -0.52015 0.46871 C -0.51653 0.46997 -0.51338 0.46388 -0.51086 0.46031 C -0.50393 0.45065 -0.49811 0.43973 -0.49212 0.42902 C -0.48503 0.41663 -0.47716 0.40508 -0.47181 0.39143 C -0.44992 0.33599 -0.45984 0.36266 -0.44204 0.31226 C -0.44157 0.30386 -0.44031 0.29546 -0.44047 0.28727 C -0.44094 0.26816 -0.43763 0.24338 -0.45133 0.23078 C -0.45653 0.22616 -0.46252 0.2228 -0.46866 0.22049 C -0.47307 0.2186 -0.47795 0.21902 -0.48267 0.21839 C -0.49889 0.21902 -0.51496 0.21902 -0.53118 0.22049 C -0.55433 0.22238 -0.55417 0.22574 -0.57653 0.23078 C -0.5811 0.23183 -0.58582 0.23225 -0.59055 0.23288 L -0.6422 0.22868 C -0.68094 0.2249 -0.63685 0.23015 -0.65779 0.22259 C -0.66189 0.22112 -0.66614 0.22091 -0.67039 0.22049 C -0.67763 0.21944 -0.68488 0.21923 -0.69228 0.21839 C -0.69748 0.21776 -0.70267 0.21671 -0.70787 0.21629 C -0.71574 0.21545 -0.72346 0.21482 -0.73133 0.21419 C -0.74488 0.21293 -0.75842 0.21188 -0.77196 0.20999 C -0.78771 0.20768 -0.8033 0.20453 -0.81889 0.20159 C -0.82267 0.20012 -0.84535 0.19298 -0.85181 0.1871 C -0.86031 0.17912 -0.88535 0.14889 -0.89086 0.13902 C -0.90141 0.11991 -0.90976 0.09891 -0.91905 0.07854 C -0.91968 0.07707 -0.93133 0.04872 -0.93307 0.04515 L -0.93622 0.03906 C -0.93779 0.03969 -0.93968 0.03948 -0.94094 0.04095 C -0.94598 0.04788 -0.94692 0.05418 -0.95023 0.06195 C -0.95118 0.06405 -0.95259 0.06594 -0.95338 0.06825 C -0.95543 0.07413 -0.96252 0.09303 -0.96283 0.10353 C -0.9633 0.12369 -0.96283 0.14385 -0.96283 0.16401 L -0.96897 0.14742 " pathEditMode="relative" ptsTypes="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5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867 0.09534 L -0.08867 0.09555 C -0.10268 0.0966 -0.10898 0.0966 -0.12142 0.09954 C -0.12662 0.10059 -0.13181 0.10269 -0.13701 0.10353 C -0.14126 0.10437 -0.14536 0.10479 -0.14961 0.10563 C -0.15166 0.10626 -0.1537 0.10731 -0.15591 0.10773 C -0.16095 0.10878 -0.1663 0.10899 -0.1715 0.10983 C -0.17418 0.11025 -0.1767 0.11109 -0.17922 0.11193 C -0.18095 0.11256 -0.18237 0.11361 -0.18394 0.11403 C -0.18867 0.11508 -0.19339 0.11529 -0.19811 0.11613 C -0.20126 0.11676 -0.20441 0.11739 -0.20741 0.11823 C -0.20898 0.11865 -0.21055 0.11991 -0.21213 0.12033 C -0.21622 0.12138 -0.22048 0.1218 -0.22457 0.12243 C -0.23748 0.1281 -0.23071 0.126 -0.24504 0.12873 C -0.24662 0.12936 -0.24804 0.1302 -0.24961 0.13083 C -0.25166 0.13146 -0.25386 0.13188 -0.25591 0.13272 C -0.26583 0.13713 -0.26079 0.13608 -0.26851 0.13902 C -0.27733 0.14238 -0.27276 0.13965 -0.28252 0.14532 C -0.28457 0.14658 -0.28678 0.14805 -0.28882 0.14952 C -0.2915 0.15141 -0.2937 0.15435 -0.29654 0.15582 C -0.29953 0.15729 -0.30284 0.15708 -0.30599 0.15792 C -0.30961 0.16128 -0.31307 0.16506 -0.31685 0.16821 C -0.32426 0.1743 -0.32772 0.17514 -0.33575 0.17871 C -0.3378 0.18081 -0.33985 0.18291 -0.34189 0.18501 C -0.34504 0.18774 -0.34851 0.19005 -0.35134 0.19341 C -0.35575 0.19845 -0.35969 0.20454 -0.36378 0.21 C -0.36536 0.2121 -0.36741 0.21378 -0.36851 0.2163 C -0.37433 0.22911 -0.37103 0.22386 -0.37796 0.23289 C -0.3789 0.23646 -0.38 0.23982 -0.38111 0.24339 C -0.38158 0.24549 -0.38205 0.24759 -0.38252 0.24969 C -0.38457 0.25662 -0.38882 0.27048 -0.38882 0.27069 C -0.39166 0.29295 -0.38961 0.27888 -0.3967 0.31227 C -0.39764 0.3171 -0.39859 0.32193 -0.39985 0.32676 C -0.40079 0.33096 -0.40205 0.33516 -0.403 0.33936 C -0.41418 0.39207 -0.39922 0.32361 -0.40756 0.37065 C -0.40945 0.38052 -0.4126 0.38976 -0.41386 0.39984 C -0.41433 0.40404 -0.41481 0.40824 -0.41544 0.41223 C -0.41654 0.42084 -0.4178 0.42651 -0.41859 0.43533 C -0.41922 0.44289 -0.41953 0.45066 -0.42016 0.45821 C -0.42048 0.46241 -0.42126 0.46661 -0.42174 0.47081 C -0.42237 0.47774 -0.42252 0.48467 -0.42331 0.4916 C -0.42363 0.49475 -0.42599 0.50231 -0.42788 0.5042 C -0.42977 0.50567 -0.43213 0.50525 -0.43418 0.50609 C -0.4389 0.50819 -0.44347 0.51113 -0.44835 0.51239 C -0.45087 0.51323 -0.45355 0.51365 -0.45607 0.51449 C -0.46851 0.51911 -0.47213 0.52415 -0.48741 0.52709 L -0.49827 0.52919 L -0.51087 0.53129 C -0.51402 0.53171 -0.51701 0.53276 -0.52016 0.53339 C -0.52599 0.53423 -0.53166 0.53465 -0.53748 0.53549 C -0.54473 0.53465 -0.55213 0.53465 -0.55937 0.53339 C -0.56457 0.53234 -0.57843 0.5252 -0.58284 0.52289 C -0.58898 0.51953 -0.60331 0.51071 -0.60929 0.50609 C -0.63811 0.48425 -0.60016 0.51029 -0.62819 0.4916 C -0.62914 0.4895 -0.62977 0.48698 -0.63118 0.4853 C -0.63307 0.48341 -0.63559 0.48278 -0.63748 0.4811 C -0.64032 0.47858 -0.643 0.47606 -0.64536 0.47291 C -0.65575 0.45884 -0.64063 0.47354 -0.65307 0.46241 C -0.65418 0.46031 -0.65559 0.45842 -0.65622 0.45611 C -0.65906 0.4473 -0.65796 0.44037 -0.65465 0.43113 C -0.65307 0.4263 -0.64221 0.4179 -0.64063 0.41643 C -0.62992 0.40614 -0.63685 0.40992 -0.62819 0.40614 C -0.62662 0.40404 -0.62504 0.40173 -0.62347 0.39984 C -0.61906 0.3948 -0.61591 0.39354 -0.61244 0.38724 C -0.61071 0.38409 -0.60961 0.3801 -0.60788 0.37695 C -0.60646 0.37443 -0.60504 0.37212 -0.60315 0.37065 C -0.60016 0.36855 -0.5937 0.36645 -0.5937 0.36666 C -0.58252 0.3864 -0.58709 0.37716 -0.57969 0.39354 C -0.57685 0.40845 -0.57969 0.39606 -0.57339 0.41433 C -0.57229 0.4179 -0.57118 0.42126 -0.57024 0.42483 C -0.56914 0.42903 -0.56851 0.43344 -0.56709 0.43743 C -0.5663 0.43974 -0.56504 0.44163 -0.56394 0.44352 C -0.56205 0.45422 -0.56032 0.458 -0.56552 0.47081 C -0.56662 0.47354 -0.56961 0.47396 -0.57181 0.4748 C -0.57544 0.47627 -0.59355 0.479 -0.59528 0.479 C -0.62142 0.48026 -0.64741 0.48047 -0.67355 0.4811 C -0.70032 0.48068 -0.78804 0.4853 -0.83607 0.4748 C -0.84615 0.4727 -0.85591 0.46913 -0.86583 0.46661 C -0.8726 0.46493 -0.87953 0.4643 -0.88615 0.46241 C -0.8989 0.45863 -0.92174 0.44835 -0.93307 0.44163 C -0.93654 0.43953 -0.93937 0.43596 -0.94252 0.43323 C -0.94457 0.42756 -0.94835 0.42273 -0.94867 0.41643 C -0.94992 0.39564 -0.94867 0.37464 -0.94709 0.35385 C -0.94662 0.34671 -0.94457 0.33978 -0.94252 0.33306 C -0.94079 0.32781 -0.93528 0.32109 -0.9315 0.31836 C -0.92961 0.3171 -0.92741 0.3171 -0.9252 0.31647 C -0.91796 0.31374 -0.91071 0.31059 -0.90331 0.30807 C -0.88363 0.30135 -0.89512 0.30513 -0.86898 0.29757 C -0.85433 0.30177 -0.8389 0.3024 -0.8252 0.31017 C -0.78048 0.33537 -0.64725 0.42294 -0.58284 0.46661 C -0.56867 0.47606 -0.55465 0.48614 -0.54048 0.4958 C -0.53323 0.50063 -0.5263 0.50651 -0.51859 0.51029 C -0.50457 0.51743 -0.5104 0.5147 -0.50142 0.51869 C -0.49622 0.51806 -0.49087 0.51848 -0.48583 0.51659 C -0.46851 0.5105 -0.43701 0.49433 -0.42331 0.479 L -0.41386 0.46871 C -0.41276 0.46577 -0.4115 0.46325 -0.41071 0.46031 C -0.40851 0.45254 -0.40788 0.44016 -0.41071 0.43323 C -0.41544 0.4221 -0.42237 0.41265 -0.42945 0.40404 C -0.45528 0.37317 -0.4778 0.35196 -0.50772 0.33096 C -0.51433 0.32634 -0.53449 0.31521 -0.54363 0.31227 C -0.54725 0.31101 -0.55103 0.3108 -0.55465 0.31017 C -0.5663 0.30807 -0.57386 0.30744 -0.58583 0.30597 C -0.59481 0.3066 -0.60378 0.30597 -0.61244 0.30807 C -0.61953 0.30975 -0.63103 0.32949 -0.63276 0.33306 C -0.64788 0.36267 -0.6578 0.39333 -0.66725 0.42693 C -0.67638 0.45968 -0.66945 0.44772 -0.67811 0.47081 C -0.67906 0.47291 -0.68016 0.47501 -0.68126 0.4769 C -0.68268 0.47921 -0.68804 0.48656 -0.69071 0.4874 C -0.69528 0.48887 -0.7 0.48887 -0.70473 0.4895 C -0.70678 0.49013 -0.70882 0.49181 -0.71103 0.4916 C -0.73103 0.48887 -0.74268 0.48572 -0.75953 0.4811 C -0.76205 0.47774 -0.76489 0.47459 -0.76725 0.47081 C -0.77969 0.45107 -0.79134 0.41559 -0.79701 0.39774 C -0.80016 0.38808 -0.80378 0.37863 -0.80646 0.36855 C -0.82331 0.30324 -0.80158 0.37317 -0.81575 0.32886 C -0.81481 0.32256 -0.81544 0.31542 -0.8126 0.31017 C -0.81118 0.30723 -0.80741 0.30891 -0.80489 0.30807 C -0.76331 0.29421 -0.78851 0.30009 -0.75166 0.29337 C -0.73244 0.2982 -0.7126 0.3003 -0.69386 0.30807 C -0.68552 0.31143 -0.6789 0.32004 -0.67197 0.32676 C -0.66126 0.33705 -0.65496 0.34671 -0.64851 0.36225 C -0.6463 0.3675 -0.64536 0.37338 -0.64378 0.37905 C -0.64331 0.38598 -0.64268 0.39291 -0.64221 0.39984 C -0.64 0.43386 -0.64552 0.47018 -0.63591 0.5021 C -0.63591 0.50231 -0.62867 0.52961 -0.62504 0.53339 C -0.62284 0.53549 -0.61985 0.53465 -0.61717 0.53549 C -0.60158 0.53192 -0.58567 0.53024 -0.57024 0.52499 C -0.56347 0.52268 -0.55764 0.51701 -0.5515 0.51239 C -0.54615 0.50861 -0.54032 0.50525 -0.53591 0.5 C -0.52174 0.48299 -0.52205 0.48131 -0.51717 0.46451 C -0.51512 0.44394 -0.51355 0.43428 -0.51717 0.41034 C -0.51843 0.40131 -0.52158 0.39312 -0.52489 0.38514 C -0.53544 0.36015 -0.54552 0.34755 -0.56252 0.32886 C -0.57559 0.31437 -0.58851 0.29904 -0.60315 0.28728 C -0.63607 0.26019 -0.67087 0.23709 -0.70473 0.2121 C -0.7115 0.20706 -0.72111 0.19908 -0.72819 0.1953 C -0.74709 0.18543 -0.76126 0.18018 -0.77985 0.17241 C -0.78662 0.17451 -0.79496 0.17262 -0.80016 0.17871 C -0.80504 0.18459 -0.80457 0.1953 -0.80646 0.2037 C -0.81307 0.23457 -0.81244 0.23499 -0.81575 0.26418 C -0.81166 0.29967 -0.81103 0.33621 -0.80331 0.37065 C -0.79748 0.39585 -0.75685 0.42966 -0.74536 0.43743 C -0.70189 0.46682 -0.66882 0.48026 -0.62347 0.4958 C -0.54678 0.52184 -0.63118 0.49013 -0.58898 0.50609 C -0.55622 0.50546 -0.52331 0.50672 -0.49055 0.5042 C -0.48709 0.50378 -0.48441 0.49958 -0.48111 0.4979 C -0.47764 0.49601 -0.47386 0.49496 -0.47024 0.4937 C -0.46536 0.48887 -0.46142 0.48551 -0.45764 0.479 C -0.45339 0.47186 -0.45229 0.4664 -0.44977 0.45821 C -0.4504 0.44646 -0.44945 0.43428 -0.45134 0.42273 C -0.4526 0.41517 -0.45575 0.40824 -0.45922 0.40194 C -0.46315 0.3948 -0.46804 0.3885 -0.47323 0.38304 C -0.48552 0.37107 -0.50504 0.3633 -0.51859 0.35805 C -0.55292 0.34503 -0.58678 0.32844 -0.62189 0.32046 C -0.64489 0.31542 -0.63449 0.31836 -0.65307 0.31227 C -0.66142 0.3129 -0.66992 0.31311 -0.67811 0.31437 C -0.67985 0.31458 -0.68142 0.31521 -0.68284 0.31647 C -0.68567 0.31878 -0.68804 0.32193 -0.69071 0.32466 C -0.69937 0.34986 -0.70363 0.35847 -0.70788 0.38724 C -0.70945 0.39816 -0.71166 0.43554 -0.7126 0.44982 C -0.71213 0.45401 -0.71276 0.45884 -0.71103 0.46241 C -0.6989 0.4874 -0.69307 0.47942 -0.6704 0.4811 C -0.65103 0.479 -0.6315 0.47942 -0.61244 0.4748 C -0.60158 0.47228 -0.5915 0.46577 -0.58126 0.46031 C -0.5463 0.44184 -0.5378 0.43869 -0.51087 0.39984 C -0.50126 0.38598 -0.4937 0.3696 -0.48583 0.35385 C -0.47465 0.33159 -0.46205 0.30219 -0.45449 0.27678 C -0.45229 0.26943 -0.4515 0.26145 -0.44977 0.25389 C -0.44945 0.25179 -0.44662 0.2478 -0.44835 0.24759 C -0.45559 0.24675 -0.463 0.2499 -0.47024 0.25179 C -0.48016 0.2541 -0.49024 0.25599 -0.49985 0.25998 C -0.52221 0.26943 -0.54142 0.28287 -0.5578 0.30597 C -0.56756 0.31962 -0.57559 0.33558 -0.58284 0.35175 C -0.59355 0.3759 -0.61087 0.42987 -0.61717 0.45821 C -0.62111 0.47606 -0.62331 0.49433 -0.62662 0.51239 C -0.62693 0.51449 -0.62756 0.51659 -0.62819 0.51869 C -0.62662 0.51932 -0.62504 0.52121 -0.62347 0.52079 C -0.60788 0.51701 -0.5841 0.50189 -0.57181 0.4937 C -0.53512 0.46913 -0.49874 0.44394 -0.46237 0.41853 C -0.44142 0.40383 -0.41024 0.38178 -0.38882 0.36225 C -0.38 0.35427 -0.38079 0.35448 -0.37638 0.34566 C -0.37197 0.32781 -0.37118 0.33096 -0.3967 0.31017 C -0.40221 0.30555 -0.44237 0.30387 -0.44363 0.30387 C -0.45433 0.30513 -0.47292 0.30597 -0.48268 0.31227 C -0.48977 0.31668 -0.49512 0.32466 -0.50142 0.33096 C -0.50615 0.34566 -0.51244 0.35952 -0.51559 0.37485 C -0.51937 0.39396 -0.52079 0.43428 -0.52174 0.45611 C -0.52126 0.46031 -0.52331 0.46745 -0.52016 0.46871 C -0.51654 0.46997 -0.51339 0.46388 -0.51087 0.46031 C -0.50394 0.45066 -0.49811 0.43974 -0.49213 0.42903 C -0.48504 0.41664 -0.47717 0.40509 -0.47181 0.39144 C -0.44992 0.336 -0.45985 0.36267 -0.44205 0.31227 C -0.44158 0.30387 -0.44032 0.29547 -0.44048 0.28728 C -0.44095 0.26817 -0.43764 0.24339 -0.45134 0.23079 C -0.45654 0.22617 -0.46252 0.22281 -0.46867 0.2205 C -0.47307 0.21861 -0.47796 0.21903 -0.48268 0.2184 C -0.4989 0.21903 -0.51496 0.21903 -0.53118 0.2205 C -0.55433 0.22239 -0.55418 0.22575 -0.57654 0.23079 C -0.58111 0.23184 -0.58583 0.23226 -0.59055 0.23289 L -0.64221 0.22869 C -0.68095 0.22491 -0.63685 0.23016 -0.6578 0.2226 C -0.66189 0.22113 -0.66615 0.22092 -0.6704 0.2205 C -0.67764 0.21945 -0.68489 0.21924 -0.69229 0.2184 C -0.69748 0.21777 -0.70268 0.21672 -0.70788 0.2163 C -0.71575 0.21546 -0.72347 0.21483 -0.73134 0.2142 C -0.74489 0.21294 -0.75843 0.21189 -0.77197 0.21 C -0.78772 0.20769 -0.80331 0.20454 -0.8189 0.2016 C -0.82268 0.20013 -0.84536 0.19299 -0.85181 0.18711 C -0.86032 0.17913 -0.88536 0.14889 -0.89087 0.13902 C -0.90142 0.11991 -0.90977 0.09891 -0.91906 0.07854 C -0.91969 0.07707 -0.93134 0.04872 -0.93307 0.04515 L -0.93622 0.03906 C -0.9378 0.03969 -0.93969 0.03948 -0.94095 0.04095 C -0.94599 0.04788 -0.94693 0.05418 -0.95024 0.06195 C -0.95118 0.06405 -0.9526 0.06594 -0.95339 0.06825 C -0.95544 0.07413 -0.96252 0.09303 -0.96284 0.10353 C -0.96331 0.12369 -0.96284 0.14385 -0.96284 0.16401 L -0.96898 0.14742 " pathEditMode="relative" rAng="0" ptsTypes="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016" y="191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30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2019-11-04T06:10:43Z</dcterms:modified>
  <dc:language>zh-TW</dc:language>
</cp:coreProperties>
</file>