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audio" Target="../media/audio6.wav"/><Relationship Id="rId7" Type="http://schemas.openxmlformats.org/officeDocument/2006/relationships/image" Target="../media/image10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audio" Target="../media/audio8.wav"/><Relationship Id="rId4" Type="http://schemas.openxmlformats.org/officeDocument/2006/relationships/audio" Target="../media/audio7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280920" y="311916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3" name="橢圓形圖說文字 2"/>
          <p:cNvSpPr/>
          <p:nvPr/>
        </p:nvSpPr>
        <p:spPr>
          <a:xfrm>
            <a:off x="152400" y="533400"/>
            <a:ext cx="5318760" cy="2240280"/>
          </a:xfrm>
          <a:prstGeom prst="wedgeEllipseCallout">
            <a:avLst>
              <a:gd name="adj1" fmla="val -19114"/>
              <a:gd name="adj2" fmla="val 66582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chemeClr val="accent1">
                    <a:lumMod val="75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3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4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5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250920" y="853920"/>
            <a:ext cx="3482640" cy="1600200"/>
          </a:xfrm>
          <a:prstGeom prst="wedgeEllipseCallout">
            <a:avLst>
              <a:gd name="adj1" fmla="val -266"/>
              <a:gd name="adj2" fmla="val 68214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>
                <a:solidFill>
                  <a:schemeClr val="accent1">
                    <a:lumMod val="75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一見如故</a:t>
            </a:r>
            <a:endParaRPr lang="zh-TW" altLang="en-US" sz="4400" dirty="0">
              <a:solidFill>
                <a:schemeClr val="accent1">
                  <a:lumMod val="75000"/>
                </a:schemeClr>
              </a:solidFill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  <p:sp>
        <p:nvSpPr>
          <p:cNvPr id="7" name="矩形圖說文字 6"/>
          <p:cNvSpPr/>
          <p:nvPr/>
        </p:nvSpPr>
        <p:spPr>
          <a:xfrm>
            <a:off x="3733560" y="1157040"/>
            <a:ext cx="2560560" cy="1600200"/>
          </a:xfrm>
          <a:prstGeom prst="wedgeRectCallout">
            <a:avLst>
              <a:gd name="adj1" fmla="val -8929"/>
              <a:gd name="adj2" fmla="val 72024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chemeClr val="accent1">
                    <a:lumMod val="75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一鼓作氣</a:t>
            </a:r>
          </a:p>
        </p:txBody>
      </p:sp>
      <p:sp>
        <p:nvSpPr>
          <p:cNvPr id="8" name="圓角矩形圖說文字 7"/>
          <p:cNvSpPr/>
          <p:nvPr/>
        </p:nvSpPr>
        <p:spPr>
          <a:xfrm>
            <a:off x="7025640" y="1171800"/>
            <a:ext cx="2575560" cy="1600200"/>
          </a:xfrm>
          <a:prstGeom prst="wedgeRoundRectCallout">
            <a:avLst>
              <a:gd name="adj1" fmla="val -6208"/>
              <a:gd name="adj2" fmla="val 67262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chemeClr val="accent1">
                    <a:lumMod val="75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5"/>
          <a:stretch/>
        </p:blipFill>
        <p:spPr>
          <a:xfrm>
            <a:off x="1153488" y="245772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6"/>
          <a:stretch/>
        </p:blipFill>
        <p:spPr>
          <a:xfrm>
            <a:off x="5888545" y="229212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5593080" y="-54840"/>
            <a:ext cx="3291840" cy="2346960"/>
          </a:xfrm>
          <a:prstGeom prst="wedgeEllipseCallout">
            <a:avLst>
              <a:gd name="adj1" fmla="val 10208"/>
              <a:gd name="adj2" fmla="val 68344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chemeClr val="accent1">
                    <a:lumMod val="75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小熊，那你呢？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1260768" y="554400"/>
            <a:ext cx="3291840" cy="1737720"/>
          </a:xfrm>
          <a:prstGeom prst="cloudCallout">
            <a:avLst>
              <a:gd name="adj1" fmla="val -14352"/>
              <a:gd name="adj2" fmla="val 7127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chemeClr val="accent1">
                    <a:lumMod val="75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我想想</a:t>
            </a:r>
            <a:r>
              <a:rPr lang="en-US" altLang="zh-TW" sz="4400" dirty="0">
                <a:solidFill>
                  <a:schemeClr val="accent1">
                    <a:lumMod val="75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6"/>
          <a:stretch/>
        </p:blipFill>
        <p:spPr>
          <a:xfrm>
            <a:off x="2623155" y="-74740"/>
            <a:ext cx="2880000" cy="154564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7"/>
          <a:stretch/>
        </p:blipFill>
        <p:spPr>
          <a:xfrm>
            <a:off x="685440" y="1844039"/>
            <a:ext cx="4208160" cy="5487035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8"/>
          <a:stretch/>
        </p:blipFill>
        <p:spPr>
          <a:xfrm>
            <a:off x="5287890" y="2302142"/>
            <a:ext cx="4259135" cy="5202836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7050780" y="1172497"/>
            <a:ext cx="2736360" cy="1129645"/>
          </a:xfrm>
          <a:prstGeom prst="wedgeRoundRectCallout">
            <a:avLst>
              <a:gd name="adj1" fmla="val -6208"/>
              <a:gd name="adj2" fmla="val 79697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solidFill>
                  <a:schemeClr val="accent1">
                    <a:lumMod val="75000"/>
                  </a:schemeClr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一時忘記</a:t>
            </a:r>
          </a:p>
        </p:txBody>
      </p:sp>
      <p:pic>
        <p:nvPicPr>
          <p:cNvPr id="16" name="圖片 15"/>
          <p:cNvPicPr/>
          <p:nvPr/>
        </p:nvPicPr>
        <p:blipFill>
          <a:blip r:embed="rId6"/>
          <a:stretch/>
        </p:blipFill>
        <p:spPr>
          <a:xfrm>
            <a:off x="5610780" y="-747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17" name="圖片 16"/>
          <p:cNvPicPr/>
          <p:nvPr/>
        </p:nvPicPr>
        <p:blipFill>
          <a:blip r:embed="rId6"/>
          <a:stretch/>
        </p:blipFill>
        <p:spPr>
          <a:xfrm>
            <a:off x="80580" y="69808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文鼎細鋼筆行楷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2019-11-04T06:10:53Z</dcterms:modified>
  <dc:language>zh-TW</dc:language>
</cp:coreProperties>
</file>