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-6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65062-3442-4F85-A103-285500FD358F}" type="datetimeFigureOut">
              <a:rPr lang="zh-TW" altLang="en-US" smtClean="0"/>
              <a:t>2019/11/4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4024DF-EB00-4389-8EFA-6E3771AB58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5093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024DF-EB00-4389-8EFA-6E3771AB587A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9055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</a:t>
            </a:r>
            <a:r>
              <a:rPr lang="en-US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日期</a:t>
            </a:r>
            <a:r>
              <a:rPr lang="en-U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/</a:t>
            </a:r>
            <a:r>
              <a:rPr lang="en-US" sz="1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時間</a:t>
            </a:r>
            <a:r>
              <a:rPr lang="en-U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204720" y="30734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19674" y="300925"/>
            <a:ext cx="7826902" cy="2362200"/>
          </a:xfrm>
          <a:prstGeom prst="wedgeEllipseCallou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573438" y="371959"/>
            <a:ext cx="3626604" cy="2136569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/>
              <a:t>一見如故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4324026" y="371959"/>
            <a:ext cx="2758699" cy="2136569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/>
              <a:t>一鼓作氣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7206709" y="433952"/>
            <a:ext cx="2873916" cy="2074576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815627" y="2350727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557940" y="123986"/>
            <a:ext cx="5191932" cy="190629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/>
              <a:t>小熊，那你呢？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5710103" y="123987"/>
            <a:ext cx="4370522" cy="226293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/>
              <a:t>我想想</a:t>
            </a:r>
            <a:r>
              <a:rPr lang="en-US" altLang="zh-TW" sz="6000" dirty="0"/>
              <a:t>...</a:t>
            </a:r>
            <a:endParaRPr lang="zh-TW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9928225" y="3073186"/>
            <a:ext cx="325056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0" y="1511675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445280" y="2838126"/>
            <a:ext cx="4799520" cy="4669832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5532040" y="164114"/>
            <a:ext cx="3968420" cy="226161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/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3"/>
          <a:stretch/>
        </p:blipFill>
        <p:spPr>
          <a:xfrm>
            <a:off x="10080625" y="3073186"/>
            <a:ext cx="325056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3"/>
          <a:stretch/>
        </p:blipFill>
        <p:spPr>
          <a:xfrm>
            <a:off x="10233025" y="3225586"/>
            <a:ext cx="3250560" cy="129492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3"/>
          <a:stretch/>
        </p:blipFill>
        <p:spPr>
          <a:xfrm>
            <a:off x="10385425" y="3377986"/>
            <a:ext cx="325056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3"/>
          <a:stretch/>
        </p:blipFill>
        <p:spPr>
          <a:xfrm>
            <a:off x="10537825" y="3530386"/>
            <a:ext cx="3250560" cy="1294920"/>
          </a:xfrm>
          <a:prstGeom prst="rect">
            <a:avLst/>
          </a:prstGeom>
          <a:ln>
            <a:noFill/>
          </a:ln>
        </p:spPr>
      </p:pic>
      <p:pic>
        <p:nvPicPr>
          <p:cNvPr id="12" name="圖片 11"/>
          <p:cNvPicPr/>
          <p:nvPr/>
        </p:nvPicPr>
        <p:blipFill>
          <a:blip r:embed="rId3"/>
          <a:stretch/>
        </p:blipFill>
        <p:spPr>
          <a:xfrm>
            <a:off x="10080625" y="3225586"/>
            <a:ext cx="3250560" cy="1294920"/>
          </a:xfrm>
          <a:prstGeom prst="rect">
            <a:avLst/>
          </a:prstGeom>
          <a:ln>
            <a:noFill/>
          </a:ln>
        </p:spPr>
      </p:pic>
      <p:pic>
        <p:nvPicPr>
          <p:cNvPr id="13" name="圖片 12"/>
          <p:cNvPicPr/>
          <p:nvPr/>
        </p:nvPicPr>
        <p:blipFill>
          <a:blip r:embed="rId3"/>
          <a:stretch/>
        </p:blipFill>
        <p:spPr>
          <a:xfrm>
            <a:off x="10233025" y="3377986"/>
            <a:ext cx="3250560" cy="1294920"/>
          </a:xfrm>
          <a:prstGeom prst="rect">
            <a:avLst/>
          </a:prstGeom>
          <a:ln>
            <a:noFill/>
          </a:ln>
        </p:spPr>
      </p:pic>
      <p:pic>
        <p:nvPicPr>
          <p:cNvPr id="14" name="圖片 13"/>
          <p:cNvPicPr/>
          <p:nvPr/>
        </p:nvPicPr>
        <p:blipFill>
          <a:blip r:embed="rId3"/>
          <a:stretch/>
        </p:blipFill>
        <p:spPr>
          <a:xfrm>
            <a:off x="10385425" y="3530386"/>
            <a:ext cx="3250560" cy="1294920"/>
          </a:xfrm>
          <a:prstGeom prst="rect">
            <a:avLst/>
          </a:prstGeom>
          <a:ln>
            <a:noFill/>
          </a:ln>
        </p:spPr>
      </p:pic>
      <p:pic>
        <p:nvPicPr>
          <p:cNvPr id="15" name="圖片 14"/>
          <p:cNvPicPr/>
          <p:nvPr/>
        </p:nvPicPr>
        <p:blipFill>
          <a:blip r:embed="rId3"/>
          <a:stretch/>
        </p:blipFill>
        <p:spPr>
          <a:xfrm>
            <a:off x="10537825" y="3682786"/>
            <a:ext cx="3250560" cy="1294920"/>
          </a:xfrm>
          <a:prstGeom prst="rect">
            <a:avLst/>
          </a:prstGeom>
          <a:ln>
            <a:noFill/>
          </a:ln>
        </p:spPr>
      </p:pic>
      <p:pic>
        <p:nvPicPr>
          <p:cNvPr id="16" name="圖片 15"/>
          <p:cNvPicPr/>
          <p:nvPr/>
        </p:nvPicPr>
        <p:blipFill>
          <a:blip r:embed="rId3"/>
          <a:stretch/>
        </p:blipFill>
        <p:spPr>
          <a:xfrm>
            <a:off x="10690225" y="3835186"/>
            <a:ext cx="3250560" cy="1294920"/>
          </a:xfrm>
          <a:prstGeom prst="rect">
            <a:avLst/>
          </a:prstGeom>
          <a:ln>
            <a:noFill/>
          </a:ln>
        </p:spPr>
      </p:pic>
      <p:pic>
        <p:nvPicPr>
          <p:cNvPr id="17" name="圖片 16"/>
          <p:cNvPicPr/>
          <p:nvPr/>
        </p:nvPicPr>
        <p:blipFill>
          <a:blip r:embed="rId3"/>
          <a:stretch/>
        </p:blipFill>
        <p:spPr>
          <a:xfrm>
            <a:off x="10842625" y="3987586"/>
            <a:ext cx="3250560" cy="1294920"/>
          </a:xfrm>
          <a:prstGeom prst="rect">
            <a:avLst/>
          </a:prstGeom>
          <a:ln>
            <a:noFill/>
          </a:ln>
        </p:spPr>
      </p:pic>
      <p:pic>
        <p:nvPicPr>
          <p:cNvPr id="18" name="圖片 17"/>
          <p:cNvPicPr/>
          <p:nvPr/>
        </p:nvPicPr>
        <p:blipFill>
          <a:blip r:embed="rId3"/>
          <a:stretch/>
        </p:blipFill>
        <p:spPr>
          <a:xfrm>
            <a:off x="10995025" y="4139986"/>
            <a:ext cx="3250560" cy="1294920"/>
          </a:xfrm>
          <a:prstGeom prst="rect">
            <a:avLst/>
          </a:prstGeom>
          <a:ln>
            <a:noFill/>
          </a:ln>
        </p:spPr>
      </p:pic>
      <p:pic>
        <p:nvPicPr>
          <p:cNvPr id="19" name="圖片 18"/>
          <p:cNvPicPr/>
          <p:nvPr/>
        </p:nvPicPr>
        <p:blipFill>
          <a:blip r:embed="rId3"/>
          <a:stretch/>
        </p:blipFill>
        <p:spPr>
          <a:xfrm>
            <a:off x="11147425" y="4292386"/>
            <a:ext cx="3250560" cy="1294920"/>
          </a:xfrm>
          <a:prstGeom prst="rect">
            <a:avLst/>
          </a:prstGeom>
          <a:ln>
            <a:noFill/>
          </a:ln>
        </p:spPr>
      </p:pic>
      <p:pic>
        <p:nvPicPr>
          <p:cNvPr id="20" name="圖片 19"/>
          <p:cNvPicPr/>
          <p:nvPr/>
        </p:nvPicPr>
        <p:blipFill>
          <a:blip r:embed="rId3"/>
          <a:stretch/>
        </p:blipFill>
        <p:spPr>
          <a:xfrm>
            <a:off x="11299825" y="4444786"/>
            <a:ext cx="3250560" cy="1294920"/>
          </a:xfrm>
          <a:prstGeom prst="rect">
            <a:avLst/>
          </a:prstGeom>
          <a:ln>
            <a:noFill/>
          </a:ln>
        </p:spPr>
      </p:pic>
      <p:pic>
        <p:nvPicPr>
          <p:cNvPr id="21" name="圖片 20"/>
          <p:cNvPicPr/>
          <p:nvPr/>
        </p:nvPicPr>
        <p:blipFill>
          <a:blip r:embed="rId3"/>
          <a:stretch/>
        </p:blipFill>
        <p:spPr>
          <a:xfrm>
            <a:off x="11452225" y="4597186"/>
            <a:ext cx="3250560" cy="1294920"/>
          </a:xfrm>
          <a:prstGeom prst="rect">
            <a:avLst/>
          </a:prstGeom>
          <a:ln>
            <a:noFill/>
          </a:ln>
        </p:spPr>
      </p:pic>
      <p:pic>
        <p:nvPicPr>
          <p:cNvPr id="22" name="圖片 21"/>
          <p:cNvPicPr/>
          <p:nvPr/>
        </p:nvPicPr>
        <p:blipFill>
          <a:blip r:embed="rId3"/>
          <a:stretch/>
        </p:blipFill>
        <p:spPr>
          <a:xfrm>
            <a:off x="11604625" y="4749586"/>
            <a:ext cx="3250560" cy="1294920"/>
          </a:xfrm>
          <a:prstGeom prst="rect">
            <a:avLst/>
          </a:prstGeom>
          <a:ln>
            <a:noFill/>
          </a:ln>
        </p:spPr>
      </p:pic>
      <p:pic>
        <p:nvPicPr>
          <p:cNvPr id="23" name="圖片 22"/>
          <p:cNvPicPr/>
          <p:nvPr/>
        </p:nvPicPr>
        <p:blipFill>
          <a:blip r:embed="rId3"/>
          <a:stretch/>
        </p:blipFill>
        <p:spPr>
          <a:xfrm>
            <a:off x="11757025" y="4901986"/>
            <a:ext cx="3250560" cy="1294920"/>
          </a:xfrm>
          <a:prstGeom prst="rect">
            <a:avLst/>
          </a:prstGeom>
          <a:ln>
            <a:noFill/>
          </a:ln>
        </p:spPr>
      </p:pic>
      <p:pic>
        <p:nvPicPr>
          <p:cNvPr id="24" name="圖片 23"/>
          <p:cNvPicPr/>
          <p:nvPr/>
        </p:nvPicPr>
        <p:blipFill>
          <a:blip r:embed="rId3"/>
          <a:stretch/>
        </p:blipFill>
        <p:spPr>
          <a:xfrm>
            <a:off x="11909425" y="5054386"/>
            <a:ext cx="3250560" cy="1294920"/>
          </a:xfrm>
          <a:prstGeom prst="rect">
            <a:avLst/>
          </a:prstGeom>
          <a:ln>
            <a:noFill/>
          </a:ln>
        </p:spPr>
      </p:pic>
      <p:pic>
        <p:nvPicPr>
          <p:cNvPr id="25" name="圖片 24"/>
          <p:cNvPicPr/>
          <p:nvPr/>
        </p:nvPicPr>
        <p:blipFill>
          <a:blip r:embed="rId3"/>
          <a:stretch/>
        </p:blipFill>
        <p:spPr>
          <a:xfrm>
            <a:off x="12061825" y="5206786"/>
            <a:ext cx="3250560" cy="1294920"/>
          </a:xfrm>
          <a:prstGeom prst="rect">
            <a:avLst/>
          </a:prstGeom>
          <a:ln>
            <a:noFill/>
          </a:ln>
        </p:spPr>
      </p:pic>
      <p:pic>
        <p:nvPicPr>
          <p:cNvPr id="26" name="圖片 25"/>
          <p:cNvPicPr/>
          <p:nvPr/>
        </p:nvPicPr>
        <p:blipFill>
          <a:blip r:embed="rId3"/>
          <a:stretch/>
        </p:blipFill>
        <p:spPr>
          <a:xfrm>
            <a:off x="9787540" y="5974025"/>
            <a:ext cx="3250560" cy="1294920"/>
          </a:xfrm>
          <a:prstGeom prst="rect">
            <a:avLst/>
          </a:prstGeom>
          <a:ln>
            <a:noFill/>
          </a:ln>
        </p:spPr>
      </p:pic>
      <p:pic>
        <p:nvPicPr>
          <p:cNvPr id="27" name="圖片 26"/>
          <p:cNvPicPr/>
          <p:nvPr/>
        </p:nvPicPr>
        <p:blipFill>
          <a:blip r:embed="rId3"/>
          <a:stretch/>
        </p:blipFill>
        <p:spPr>
          <a:xfrm>
            <a:off x="11757025" y="1881800"/>
            <a:ext cx="325056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27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2019-11-04T06:10:35Z</dcterms:modified>
  <dc:language>zh-TW</dc:language>
</cp:coreProperties>
</file>