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98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402025" y="2941320"/>
            <a:ext cx="9678600" cy="381780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624840" y="792480"/>
            <a:ext cx="2971800" cy="1450848"/>
          </a:xfrm>
          <a:prstGeom prst="wedgeRoundRectCallout">
            <a:avLst>
              <a:gd name="adj1" fmla="val -31162"/>
              <a:gd name="adj2" fmla="val 9672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你們</a:t>
            </a:r>
            <a:r>
              <a:rPr lang="zh-TW" altLang="en-US" sz="3200" dirty="0"/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63360" y="340032"/>
            <a:ext cx="3049080" cy="1298448"/>
          </a:xfrm>
          <a:prstGeom prst="wedgeRoundRectCallout">
            <a:avLst>
              <a:gd name="adj1" fmla="val -19709"/>
              <a:gd name="adj2" fmla="val 883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小熊，那你呢？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5706360" y="714936"/>
            <a:ext cx="3049080" cy="1298448"/>
          </a:xfrm>
          <a:prstGeom prst="wedgeRoundRectCallout">
            <a:avLst>
              <a:gd name="adj1" fmla="val -19709"/>
              <a:gd name="adj2" fmla="val 883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我想想</a:t>
            </a:r>
            <a:r>
              <a:rPr lang="en-US" altLang="zh-TW" sz="4000" dirty="0"/>
              <a:t>...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341120" y="579120"/>
            <a:ext cx="2392440" cy="1253490"/>
          </a:xfrm>
          <a:prstGeom prst="wedgeRoundRectCallout">
            <a:avLst>
              <a:gd name="adj1" fmla="val -19559"/>
              <a:gd name="adj2" fmla="val 8316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一見如故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4221480" y="579120"/>
            <a:ext cx="2327280" cy="1159764"/>
          </a:xfrm>
          <a:prstGeom prst="wedgeRoundRectCallout">
            <a:avLst>
              <a:gd name="adj1" fmla="val -20833"/>
              <a:gd name="adj2" fmla="val 948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一鼓作氣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7345680" y="610362"/>
            <a:ext cx="2270760" cy="1222248"/>
          </a:xfrm>
          <a:prstGeom prst="wedgeRoundRectCallout">
            <a:avLst>
              <a:gd name="adj1" fmla="val -26202"/>
              <a:gd name="adj2" fmla="val 9367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838831" y="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-231885" y="2037600"/>
            <a:ext cx="4445280" cy="5522075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973210" y="3642359"/>
            <a:ext cx="4799520" cy="5689235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713160" y="2354915"/>
            <a:ext cx="2606040" cy="1100423"/>
          </a:xfrm>
          <a:prstGeom prst="wedgeRoundRectCallout">
            <a:avLst>
              <a:gd name="adj1" fmla="val -21418"/>
              <a:gd name="adj2" fmla="val 721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一時忘記</a:t>
            </a:r>
          </a:p>
          <a:p>
            <a:pPr algn="ctr"/>
            <a:endParaRPr lang="zh-TW" altLang="en-US" dirty="0"/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0838831" y="133508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2"/>
          <a:stretch/>
        </p:blipFill>
        <p:spPr>
          <a:xfrm>
            <a:off x="10838831" y="2670172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2"/>
          <a:stretch/>
        </p:blipFill>
        <p:spPr>
          <a:xfrm>
            <a:off x="10960751" y="3965092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2"/>
          <a:stretch/>
        </p:blipFill>
        <p:spPr>
          <a:xfrm>
            <a:off x="10960751" y="5340344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622E-7 1.71357E-6 L -2.3622E-7 0.00021 C -0.02378 -0.00126 -0.04346 -0.00168 -0.06646 -0.00399 C -0.07244 -0.00462 -0.08913 -0.00714 -0.09528 -0.00798 C -0.10567 -0.01155 -0.10189 -0.01071 -0.11795 -0.01218 C -0.12803 -0.01302 -0.13811 -0.01323 -0.14819 -0.01407 C -0.15465 -0.01491 -0.16126 -0.01554 -0.16772 -0.01638 C -0.1874 -0.01344 -0.20772 -0.01491 -0.22677 -0.00798 C -0.23165 -0.00651 -0.23307 0.00252 -0.23591 0.00798 C -0.2389 0.01323 -0.24126 0.01848 -0.24331 0.02415 C -0.24945 0.04053 -0.25039 0.05124 -0.25543 0.06846 C -0.25764 0.07602 -0.26047 0.08337 -0.26299 0.09072 C -0.26504 0.10416 -0.26693 0.1176 -0.26913 0.13104 C -0.2715 0.14511 -0.27449 0.15918 -0.27669 0.17345 C -0.27953 0.19151 -0.28173 0.20957 -0.28425 0.22784 C -0.28803 0.31268 -0.29102 0.34208 -0.28268 0.44351 C -0.27968 0.47963 -0.27087 0.51449 -0.26598 0.5504 L -0.26299 0.57245 C -0.32047 0.58946 -0.25811 0.57518 -0.3915 0.4958 L -0.61228 0.36476 L -0.7485 0.28433 C -0.83339 0.23183 -0.90772 0.18185 -0.99024 0.12306 C -1.02425 0.0987 -1.05968 0.0777 -1.0915 0.0483 C -1.12756 0.01491 -1.16583 -0.01491 -1.19575 -0.05859 C -1.20441 -0.0714 -1.20709 -0.08526 -1.21102 -0.1008 C -1.20724 -0.12096 -1.20756 -0.14301 -1.20031 -0.16128 C -1.19323 -0.17955 -1.18016 -0.19341 -1.16866 -0.20748 C -1.12362 -0.26166 -1.0915 -0.28812 -1.03701 -0.32634 C -0.99402 -0.35678 -0.95181 -0.39185 -0.90567 -0.41306 C -0.89087 -0.41978 -0.87701 -0.43091 -0.86173 -0.43322 L -0.84819 -0.43532 C -0.82362 -0.43259 -0.79874 -0.43175 -0.77417 -0.42713 C -0.72551 -0.41789 -0.67559 -0.39794 -0.63039 -0.37274 C -0.58362 -0.34649 -0.52394 -0.30597 -0.48551 -0.25977 C -0.4674 -0.23835 -0.45197 -0.21357 -0.43842 -0.18732 C -0.40488 -0.12222 -0.39622 -0.07245 -0.37638 0.0021 C -0.35732 0.1766 -0.35874 0.1218 -0.37512 0.39101 C -0.37669 0.41957 -0.38992 0.46514 -0.40063 0.49181 C -0.40409 0.50042 -0.40772 0.50903 -0.41276 0.51596 C -0.41953 0.52583 -0.43181 0.52604 -0.43984 0.52814 C -0.61984 0.49391 -0.49937 0.52373 -0.79968 0.38891 C -0.93323 0.32927 -1.15622 0.23099 -1.28189 0.16128 L -1.70976 -0.07665 C -1.70472 -0.13167 -1.71307 -0.19194 -1.69465 -0.24171 C -1.68646 -0.26355 -1.65968 -0.25599 -1.64173 -0.25977 C -1.61118 -0.26628 -1.58016 -0.26796 -1.54945 -0.27195 C -1.44866 -0.26523 -1.3474 -0.26649 -1.24709 -0.25179 C -0.96661 -0.21042 -0.57197 0.05208 -0.38394 0.15918 C -0.26787 0.22553 -0.14094 0.33452 -0.03622 0.42944 C 0.03937 0.4979 0.08898 0.53906 0.14362 0.63104 C 0.15165 0.64448 0.1548 0.66191 0.16032 0.67723 C 0.16142 0.69487 0.16598 0.71293 0.15087 0.72574 C 0.02709 0.83284 0.01465 0.79609 -0.16929 0.82045 L -0.30835 0.81436 C -0.40819 0.79315 -0.50677 0.76144 -0.60472 0.72763 C -0.66315 0.70768 -0.76126 0.65519 -0.81496 0.61088 C -0.85386 0.57854 -0.88992 0.54053 -0.92677 0.50399 C -0.93795 0.49286 -0.94913 0.48152 -0.95842 0.46766 C -0.96787 0.4538 -0.97543 0.43742 -0.98268 0.42104 C -0.99465 0.39437 -1.00614 0.36707 -1.01591 0.33872 C -1.02189 0.3215 -1.02772 0.28118 -1.03102 0.26207 C -1.03165 0.24821 -1.03543 0.20999 -1.02787 0.19949 C -1.0189 0.18689 -1.00378 0.18605 -0.99165 0.17933 L -0.88598 0.18143 C -0.83465 0.18668 -0.67748 0.22385 -0.63638 0.23393 C -0.57575 0.24863 -0.51433 0.26228 -0.45386 0.28013 C -0.30992 0.32276 -0.09323 0.37652 0.05874 0.46556 C 0.08724 0.48215 0.11244 0.50735 0.13906 0.52814 C 0.14898 0.56174 0.16409 0.59345 0.16913 0.62894 C 0.17244 0.64952 0.16819 0.67156 0.16331 0.69151 C 0.14614 0.75808 0.07669 0.87736 0.05291 0.91117 C 0.03087 0.94225 -0.02283 0.98971 -0.02283 0.98992 C -0.03276 0.98635 -0.04362 0.98614 -0.05291 0.97963 C -0.15197 0.91033 -0.40362 0.71902 -0.48551 0.62495 C -0.54409 0.55754 -0.5863 0.46892 -0.63638 0.39101 C -0.63339 0.36959 -0.63528 0.34481 -0.62583 0.32654 C -0.61244 0.30029 -0.59134 0.28181 -0.57197 0.26417 C -0.52488 0.22196 -0.46441 0.21524 -0.41118 0.19949 C -0.36016 0.20138 -0.29449 0.16841 -0.26598 0.24401 C -0.2611 0.25724 -0.26504 0.27341 -0.26472 0.28832 C -0.26866 0.30911 -0.27291 0.39395 -0.30236 0.41117 C -0.3148 0.41852 -0.32961 0.4139 -0.34315 0.41495 C -0.41685 0.35321 -0.40315 0.36875 -0.50189 0.21566 C -0.59213 0.07623 -0.76189 -0.21357 -0.76189 -0.21336 C -0.77905 -0.15666 -0.76756 -0.18417 -0.84661 -0.12306 L -0.99496 -0.00798 C -1.00598 0.00042 -1.01764 0.00777 -1.02961 0.01407 C -1.04441 0.02184 -1.05905 0.03087 -1.07465 0.03423 C -1.09291 0.03822 -1.11118 0.0357 -1.12929 0.03633 C -1.24409 0.02961 -1.07181 0.04053 -1.2063 0.02814 C -1.22142 0.02688 -1.26677 0.0252 -1.25165 0.02625 C -0.97669 0.04473 -1.14378 0.02835 -0.89953 0.05649 C -0.77732 0.08589 -0.51071 0.14091 -0.36126 0.19949 C -0.27165 0.23477 -0.18315 0.27362 -0.09528 0.31646 C -0.07118 0.32822 0.04189 0.40277 0.09685 0.42104 C 0.10567 0.42419 0.11496 0.42398 0.12394 0.42524 C 0.14409 0.42104 0.16425 0.41852 0.18441 0.41327 C 0.1874 0.41243 0.19008 0.41012 0.19197 0.40718 C 0.19386 0.40424 0.19402 0.40046 0.19512 0.3971 C 0.1852 0.38891 0.18394 0.3866 0.16913 0.38492 C 0.04047 0.36875 -0.05323 0.37211 -0.1937 0.36896 C -0.3674 0.37274 -0.54409 0.37421 -0.71685 0.395 C -0.80756 0.40613 -0.82992 0.41579 -0.88898 0.43952 C -0.86535 0.37589 -0.88142 0.41453 -0.80441 0.31037 C -0.78772 0.28811 -0.77228 0.26375 -0.75339 0.2459 C -0.69795 0.19529 -0.63039 0.13965 -0.56425 0.10878 C -0.53465 0.09534 -0.50787 0.09009 -0.4778 0.08274 C -0.48173 0.13062 -0.48173 0.15036 -0.50031 0.20369 C -0.54504 0.32885 -0.54016 0.34061 -0.60472 0.43952 C -0.64898 0.50714 -0.69291 0.57623 -0.7422 0.63692 C -0.76693 0.66715 -0.83512 0.77257 -0.88898 0.79819 C -0.89748 0.80239 -0.90709 0.80092 -0.91606 0.80239 C -0.9211 0.74716 -0.93402 0.69235 -0.93118 0.63692 C -0.92772 0.56447 -0.89228 0.25997 -0.84661 0.16736 C -0.79197 0.05649 -0.73039 -0.05082 -0.65638 -0.13902 C -0.63433 -0.16548 -0.5978 -0.15519 -0.56835 -0.16338 C -0.53071 -0.14385 -0.53827 -0.15792 -0.52488 -0.09072 C -0.51528 -0.04284 -0.50756 0.00567 -0.50031 0.05439 C -0.49339 0.10626 -0.48551 0.27719 -0.48378 0.30449 C -0.48835 0.33305 -0.4874 0.36476 -0.49732 0.39101 C -0.58441 0.61697 -0.59339 0.56783 -0.78157 0.69151 C -0.80441 0.68878 -0.82803 0.69256 -0.84961 0.68332 C -0.86583 0.6766 -0.88504 0.66589 -0.89197 0.64511 C -0.93402 0.52037 -0.95953 0.38702 -0.99323 0.25808 C -0.97354 0.15855 -0.95528 0.05859 -0.93449 -0.04053 C -0.93402 -0.04242 -0.93118 -0.04347 -0.92976 -0.04242 C -0.92031 -0.0336 -0.91102 -0.02436 -0.90425 -0.01218 C -0.87638 0.03717 -0.85339 0.09051 -0.82693 0.14112 C -0.61354 0.55061 -0.70724 0.3383 -0.58346 0.63902 C -0.57858 0.66862 -0.57197 0.6976 -0.56835 0.72763 C -0.56803 0.73582 -0.56535 0.75052 -0.57197 0.75199 C -0.58346 0.75451 -0.59402 0.74254 -0.60472 0.73582 C -0.71339 0.66799 -0.86583 0.58274 -0.97354 0.48173 C -0.99874 0.45821 -1.02094 0.42944 -1.04457 0.40319 C -1.05811 0.36665 -1.07905 0.3341 -1.08535 0.29441 C -1.09102 0.25808 -1.09685 0.21209 -1.07937 0.18353 C -1.06929 0.16673 -1.05134 0.20495 -1.03842 0.21776 C -0.94362 0.31121 -0.84961 0.40571 -0.75622 0.50189 C -0.64992 0.61067 -0.56614 0.706 -0.48079 0.85279 C -0.45291 0.90151 -0.43748 0.96157 -0.41575 1.01596 C -0.41638 1.02205 -0.41417 1.02961 -0.41732 1.03423 C -0.42031 1.03801 -0.42535 1.03675 -0.42992 1.03612 C -0.46063 1.03192 -0.49228 1.02877 -0.52299 1.01995 C -0.58567 1.00252 -0.64709 0.97837 -0.70913 0.95758 C -0.75795 0.91789 -0.81071 0.88576 -0.85575 0.83851 C -0.86173 0.83221 -0.85386 0.81793 -0.85118 0.80827 C -0.84583 0.79021 -0.84205 0.76942 -0.8315 0.75598 C -0.74945 0.65036 -0.66693 0.54326 -0.5748 0.45359 C -0.49606 0.37673 -0.37291 0.31751 -0.27528 0.28832 C -0.25638 0.28265 -0.23685 0.28433 -0.21764 0.28223 C -0.2148 0.29168 -0.20803 0.30029 -0.20866 0.31037 C -0.20913 0.32066 -0.21622 0.32822 -0.22063 0.33662 C -0.24598 0.38471 -0.27008 0.43406 -0.2978 0.47984 C -0.32866 0.53045 -0.36331 0.57644 -0.39622 0.62495 L -0.42331 0.66526 C -0.42031 0.6323 -0.42031 0.60416 -0.40362 0.57455 C -0.2863 0.36371 -0.23543 0.18311 -0.08457 0.07455 C -0.07606 0.06846 -0.06646 0.0651 -0.05748 0.06048 C -0.06047 0.07602 -0.0622 0.09219 -0.06646 0.10689 C -0.07701 0.1407 -0.08913 0.17366 -0.10283 0.20558 C -0.11213 0.227 -0.12315 0.24674 -0.13449 0.26606 C -0.18913 0.35909 -0.24016 0.42671 -0.32205 0.49181 C -0.42315 0.57203 -0.45858 0.5777 -0.54882 0.60479 C -0.54126 0.48803 -0.54787 0.54473 -0.48378 0.34061 C -0.44913 0.23015 -0.33039 -0.07833 -0.30079 -0.13713 C -0.28236 -0.17367 -0.25039 -0.19467 -0.22535 -0.22365 C -0.21811 -0.21693 -0.20567 -0.21483 -0.20425 -0.20349 C -0.19717 -0.15624 -0.21622 -0.11487 -0.23433 -0.07854 C -0.24504 -0.05712 -0.25465 -0.0336 -0.26913 -0.01638 C -0.33575 0.06489 -0.40504 0.14196 -0.47622 0.21566 C -0.52709 0.26837 -0.58252 0.31394 -0.63528 0.36287 C -0.63811 0.3656 -0.64394 0.37085 -0.64394 0.37106 C -0.6315 0.33872 -0.61984 0.30596 -0.60646 0.27425 C -0.59213 0.23939 -0.57417 0.20684 -0.56079 0.17135 C -0.51717 0.05355 -0.47496 -0.06552 -0.43386 -0.18522 C -0.42504 -0.21189 -0.41575 -0.23919 -0.41118 -0.26796 C -0.41008 -0.27531 -0.41874 -0.25641 -0.42331 -0.25179 C -0.45102 -0.22302 -0.4778 -0.19278 -0.50787 -0.16926 C -0.60094 -0.0966 -0.70346 -0.04515 -0.79213 0.03633 C -0.80173 0.04494 -0.81165 0.05334 -0.82094 0.06258 C -0.82315 0.06468 -0.82961 0.07182 -0.82693 0.07056 C -0.80724 0.06111 -0.73701 0.00252 -0.73622 0.0021 C -0.7063 -0.01995 -0.67559 -0.04179 -0.64394 -0.06048 C -0.4915 -0.15141 -0.37087 -0.17682 -0.19197 -0.24171 C -0.19858 -0.22743 -0.20283 -0.21105 -0.21165 -0.19929 C -0.24425 -0.15603 -0.37354 -0.09156 -0.37937 -0.08862 C -0.61417 0.02688 -0.55465 -0.00567 -0.69575 0.04431 C -0.73512 0.05859 -0.70913 0.05124 -0.72866 0.05649 C -0.7274 0.05313 -0.72646 0.04914 -0.72457 0.04641 C -0.68362 -0.00756 -0.65449 -0.04599 -0.60472 -0.08463 C -0.52205 -0.14931 -0.41764 -0.23121 -0.32047 -0.27195 C -0.27937 -0.28917 -0.23685 -0.30009 -0.19496 -0.31437 C -0.15937 -0.25095 -0.17638 -0.28665 -0.30378 -0.15918 C -0.3611 -0.10206 -0.42535 -0.05859 -0.48677 -0.01029 C -0.6852 0.14658 -0.68898 0.13209 -0.86488 0.30239 C -0.8852 0.32213 -0.90299 0.3467 -0.9222 0.36896 C -0.91858 0.35951 -0.91575 0.34964 -0.91165 0.34061 C -0.86268 0.23561 -0.79339 0.09366 -0.73512 0.0021 C -0.65354 -0.12474 -0.66835 -0.10836 -0.59591 -0.1533 C -0.58756 -0.14574 -0.57858 -0.14049 -0.57197 -0.13104 C -0.56331 -0.11928 -0.56331 -0.07602 -0.56236 -0.06846 C -0.5674 -0.04935 -0.56819 -0.02646 -0.57764 -0.01029 C -0.64504 0.1092 -0.74079 0.20516 -0.82551 0.2984 C -0.84614 0.32108 -0.86992 0.33956 -0.88898 0.36476 C -0.89197 0.36896 -0.9 0.38198 -0.89795 0.37673 C -0.89417 0.36665 -0.88945 0.35657 -0.88283 0.3488 C -0.83228 0.28643 -0.78378 0.21965 -0.7274 0.16736 C -0.62756 0.07476 -0.52031 -0.00483 -0.41417 -0.08463 C -0.24772 -0.20979 -0.18425 -0.22428 0.00882 -0.31437 C 0.03055 -0.23709 0.03827 -0.25788 -0.02567 -0.18123 C -0.11654 -0.07245 -0.20772 0.03696 -0.30535 0.13503 C -0.38756 0.21755 -0.56913 0.39563 -0.70346 0.47375 C -0.7178 0.48215 -0.73323 0.48719 -0.7485 0.49391 C -0.81543 0.41558 -0.78299 0.46241 -0.67276 0.20369 C -0.63717 0.11991 -0.52583 -0.07938 -0.45197 -0.15519 C -0.39528 -0.21378 -0.33213 -0.26124 -0.27213 -0.31437 L -0.14961 -0.30618 C -0.14016 -0.30282 -0.13905 -0.28056 -0.14205 -0.26796 C -0.16173 -0.18753 -0.17953 -0.10332 -0.21622 -0.03444 C -0.26 0.04746 -0.32 0.1113 -0.37795 0.17534 C -0.59622 0.41684 -0.60961 0.41768 -0.80268 0.56846 C -0.77102 0.46073 -0.7811 0.48341 -0.7 0.33872 C -0.67858 0.3005 -0.5422 0.06762 -0.48551 0.00609 C -0.44157 -0.04158 -0.3926 -0.08001 -0.3463 -0.12306 C -0.32803 -0.0252 -0.33827 -0.0882 -0.43087 0.14112 C -0.47213 0.24233 -0.60551 0.41222 -0.64866 0.46556 C -0.73055 0.56741 -0.72394 0.5609 -0.77858 0.6008 C -0.76945 0.5672 -0.76409 0.5315 -0.75134 0.5 C -0.69764 0.36413 -0.62756 0.26186 -0.54315 0.15519 C -0.51937 0.12579 -0.49323 0.09996 -0.46441 0.08064 C -0.4137 0.04662 -0.36047 0.01974 -0.30693 -0.00399 C -0.29008 -0.01155 -0.27165 -0.00945 -0.25417 -0.01218 C -0.28598 0.1344 -0.2663 0.06027 -0.39307 0.31226 C -0.51921 0.56342 -0.47874 0.51491 -0.55181 0.5987 C -0.55465 0.56804 -0.55496 0.5798 -0.54425 0.53213 C -0.54016 0.51302 -0.53638 0.49349 -0.52913 0.47564 C -0.42992 0.22175 -0.47024 0.2942 -0.34772 0.13713 C -0.32047 0.14847 -0.28488 0.14259 -0.26598 0.17135 C -0.24488 0.2039 -0.23827 0.32969 -0.23433 0.38093 C -0.2515 0.48572 -0.26378 0.5924 -0.28583 0.6955 C -0.28787 0.70537 -0.2978 0.7102 -0.30535 0.71167 C -0.31465 0.71314 -0.32346 0.70621 -0.3326 0.70348 C -0.35606 0.68353 -0.38693 0.66463 -0.4052 0.63293 C -0.42031 0.60689 -0.4337 0.57917 -0.4474 0.55229 C -0.44425 0.52268 -0.44614 0.54641 -0.45197 0.55628 C -0.47622 0.59576 -0.50016 0.63587 -0.52772 0.67135 C -0.56709 0.72196 -0.58157 0.71902 -0.63039 0.73771 C -0.63433 0.73309 -0.6411 0.73036 -0.64094 0.72364 C -0.63953 0.65687 -0.63559 0.58967 -0.62583 0.52415 C -0.62378 0.51008 -0.61543 0.49727 -0.60646 0.48992 C -0.55937 0.45233 -0.5115 0.41621 -0.45953 0.39101 C -0.43748 0.38009 -0.41213 0.38576 -0.3885 0.38282 C -0.34772 0.38807 -0.30598 0.38576 -0.26598 0.3992 C -0.25323 0.4034 -0.23465 0.41579 -0.23591 0.43343 C -0.23937 0.48383 -0.26031 0.52982 -0.27811 0.57455 C -0.29024 0.605 -0.30457 0.63608 -0.3252 0.65708 C -0.64394 0.98698 -0.54693 0.93679 -0.76803 1.01407 C -0.8189 1.01323 -0.87024 1.02163 -0.92063 1.01197 C -0.99165 0.99832 -1.10299 0.937 -1.16394 0.88492 C -1.18472 0.86728 -1.20031 0.84061 -1.21827 0.81835 C -1.22142 0.81037 -1.2274 0.80323 -1.2274 0.7942 C -1.22866 0.67828 -1.21858 0.62348 -1.15953 0.52604 C -1.03654 0.3236 -0.94031 0.28685 -0.73622 0.20159 C -0.70063 0.18668 -0.66157 0.19613 -0.62472 0.19361 C -0.46157 0.2648 -0.38898 0.20726 -0.34472 0.36056 C -0.34252 0.36833 -0.34362 0.37673 -0.34315 0.38492 C -0.34567 0.40319 -0.34535 0.42251 -0.35071 0.43952 C -0.37606 0.51554 -0.40614 0.5378 -0.46567 0.57455 C -0.48646 0.58715 -0.50898 0.59072 -0.53055 0.5987 C -0.98882 0.56069 -1.06268 0.6029 -1.41181 0.46766 C -1.44 0.45674 -1.46535 0.43532 -1.49197 0.41936 C -1.46929 0.39311 -1.44913 0.36245 -1.42394 0.34061 C -1.40331 0.32297 -1.37968 0.31079 -1.35591 0.30239 C -1.13228 0.22091 -1.13323 0.24233 -0.87543 0.22574 C -0.55181 0.24296 -0.61118 0.22133 -0.30992 0.30449 C -0.28205 0.31205 -0.25433 0.3215 -0.22835 0.33662 C -0.2 0.35279 -0.1748 0.37673 -0.14819 0.3971 C -0.14961 0.41327 -0.14614 0.43175 -0.1526 0.4454 C -0.1874 0.51827 -0.2715 0.60248 -0.3252 0.63503 C -0.62882 0.82003 -0.58362 0.77152 -0.92362 0.78013 C -0.97402 0.75325 -1.02567 0.73057 -1.07465 0.69949 C -1.08772 0.6913 -1.09968 0.6787 -1.10819 0.66317 C -1.11685 0.64679 -1.11921 0.62558 -1.12457 0.60668 C -1.11449 0.54221 -1.11496 0.5021 -1.05811 0.45968 C -0.83039 0.28874 -0.80724 0.32213 -0.55654 0.2963 C -0.40315 0.31226 -0.36299 0.30533 -0.19654 0.38891 C -0.1515 0.4118 -0.11307 0.45359 -0.07102 0.48572 C -0.06598 0.51743 -0.04724 0.5504 -0.05591 0.58064 C -0.09433 0.71272 -0.25039 0.80533 -0.32646 0.8467 C -0.51433 0.94813 -0.64205 0.96766 -0.84047 1.00189 C -0.87071 1.00693 -0.90094 1.00735 -0.93118 1.00987 C -1.00504 1.00357 -1.0063 1.021 -0.9148 0.89311 C -0.77008 0.6913 -0.72157 0.61361 -0.56709 0.49391 C -0.55087 0.48152 -0.53386 0.46913 -0.51543 0.46556 C -0.47905 0.45884 -0.44236 0.4643 -0.4052 0.46367 C -0.39449 0.47228 -0.38283 0.47879 -0.37339 0.48992 C -0.36457 0.50021 -0.36472 0.54557 -0.36425 0.5504 C -0.36882 0.57119 -0.37055 0.59345 -0.37795 0.61277 C -0.41654 0.7144 -0.4663 0.77047 -0.53968 0.83851 C -0.56142 0.85867 -0.58819 0.86686 -0.61228 0.88093 C -0.63244 0.87085 -0.65748 0.87106 -0.67276 0.85069 C -0.6852 0.83452 -0.68614 0.80701 -0.6852 0.78412 C -0.67858 0.60584 -0.69291 0.5798 -0.62472 0.48173 C -0.61842 0.47333 -0.61134 0.46535 -0.60362 0.46157 C -0.58441 0.45296 -0.56425 0.45086 -0.54425 0.4454 C -0.5 0.44939 -0.46835 0.44078 -0.43276 0.47774 C -0.42236 0.48803 -0.41732 0.50462 -0.40961 0.51806 C -0.41071 0.53024 -0.40945 0.54305 -0.41276 0.55439 C -0.41575 0.56468 -0.42157 0.57329 -0.42787 0.58064 C -0.43842 0.59303 -0.44992 0.60521 -0.46252 0.61277 C -0.48457 0.626 -0.50756 0.62537 -0.53055 0.62684 C -0.53354 0.62621 -0.53654 0.62747 -0.53827 0.62495 C -0.54882 0.60815 -0.54787 0.58127 -0.54882 0.56237 C -0.54031 0.49895 -0.54409 0.47564 -0.52 0.42734 C -0.50992 0.40655 -0.51165 0.40718 -0.50378 0.40718 L -0.12551 0.01008 C -0.11244 0.0798 -0.12173 0.02079 -0.11638 0.09072 C -0.11528 0.10563 -0.11323 0.12033 -0.11181 0.13503 C -0.11024 0.15246 -0.1085 0.16988 -0.1074 0.18752 C -0.10598 0.20558 -0.10567 0.22385 -0.10441 0.24191 C -0.10362 0.25073 -0.10205 0.25934 -0.10157 0.26816 C -0.10016 0.28013 -0.09968 0.29231 -0.09827 0.30449 C -0.0978 0.30932 -0.09622 0.31373 -0.09528 0.31835 C -0.0948 0.32108 -0.09417 0.32381 -0.09386 0.32654 L -0.02567 0.32045 C -0.0148 0.31457 -0.0085 0.29903 -2.3622E-7 0.28832 C 0.00961 0.26249 0.01795 0.24254 0.02268 0.21167 C 0.02677 0.18521 0.02677 0.15792 0.02882 0.13104 C 0.0222 -0.02289 0.03386 0.01785 -0.03165 -0.1533 C -0.04031 -0.17514 -0.05323 -0.19404 -0.06504 -0.21357 C -0.06803 -0.2184 -0.07417 -0.22659 -0.08047 -0.22743 C -0.08614 -0.22869 -0.09213 -0.2289 -0.09827 -0.22953 C -0.10882 -0.22743 -0.12016 -0.22911 -0.12992 -0.22365 C -0.20331 -0.1827 -0.19984 -0.17262 -0.25417 -0.0987 C -0.26094 -0.07854 -0.27055 -0.05964 -0.27528 -0.03822 C -0.2852 0.00798 -0.27748 0.09303 -0.26472 0.12894 C -0.25512 0.15603 -0.23449 0.17366 -0.21764 0.19361 C -0.18362 0.23372 -0.14724 0.27026 -0.11181 0.30848 C -0.11024 0.31058 -0.1074 0.31163 -0.10583 0.31457 C -0.10472 0.31646 -0.10094 0.32066 -0.10283 0.32045 C -0.12299 0.31982 -0.14315 0.31541 -0.16331 0.31226 C -0.18551 0.3089 -0.20772 0.3047 -0.22976 0.30029 L -0.27968 0.29021 C -0.31953 0.28118 -0.35874 0.26648 -0.39905 0.26207 C -0.47874 0.25325 -0.44803 0.2585 -0.49323 0.24989 C -0.43748 0.21545 -0.45764 0.22532 -0.35071 0.1976 C -0.27858 0.1787 -0.20535 0.16736 -0.13449 0.14112 C -0.12551 0.13776 -0.11606 0.13545 -0.1074 0.13104 C -0.10252 0.12852 -0.11748 0.13314 -0.12236 0.13503 C -0.16346 0.1512 -0.20394 0.16967 -0.24488 0.18542 C -0.30472 0.20852 -0.36425 0.23267 -0.42504 0.25199 C -0.71307 0.34376 -0.65386 0.33368 -0.78 0.35447 C -0.7 0.26123 -0.7915 0.36497 -0.52 0.20957 L -0.10441 -0.02814 C 0.07024 -0.12936 -0.02189 -0.08715 0.07984 -0.13104 C 0.08173 -0.13041 0.08362 -0.13062 0.08472 -0.12894 C 0.08598 -0.12684 0.08598 -0.12369 0.08614 -0.12096 C 0.08661 -0.11088 0.08724 -0.1008 0.08756 -0.09072 C 0.08425 -0.06993 0.08362 -0.04767 0.07701 -0.02814 C 0.06252 0.01491 0.0115 0.07224 -0.01055 0.09471 C -0.09449 0.18038 -0.15386 0.22385 -0.25701 0.27425 C -0.53842 0.41117 -0.47307 0.3992 -0.60929 0.41936 C -0.61795 0.41852 -0.6285 0.42482 -0.63528 0.41726 C -0.64299 0.40844 -0.64394 0.37904 -0.64394 0.37925 L -0.64299 0.3467 L -0.5548 0.33053 L -0.5548 0.33074 L -0.5548 0.3305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732" y="300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732 0.03696 L -0.17732 0.03717 C -0.19591 0.03906 -0.21496 0.04053 -0.23354 0.04326 C -0.24441 0.04494 -0.25118 0.04956 -0.26157 0.05355 C -0.2726 0.05796 -0.28362 0.06132 -0.29449 0.06615 C -0.30079 0.06888 -0.30677 0.07245 -0.31323 0.07455 C -0.31748 0.07581 -0.36079 0.08589 -0.37118 0.08694 C -0.38205 0.0882 -0.39307 0.08841 -0.40409 0.08904 L -0.48378 0.09324 C -0.49465 0.10059 -0.48567 0.09345 -0.49622 0.10584 C -0.49827 0.10815 -0.50047 0.10962 -0.50252 0.11214 C -0.51433 0.12642 -0.50929 0.12201 -0.51968 0.13713 C -0.52236 0.1407 -0.5252 0.14364 -0.52756 0.14742 C -0.52992 0.15141 -0.53118 0.15624 -0.5337 0.16002 C -0.55732 0.19509 -0.54693 0.17703 -0.56504 0.19971 C -0.56929 0.20496 -0.57323 0.21126 -0.57764 0.2163 C -0.58205 0.22113 -0.58693 0.22491 -0.59165 0.2289 C -0.59968 0.23562 -0.61402 0.24717 -0.62283 0.25179 C -0.64409 0.26271 -0.6485 0.26082 -0.67291 0.26418 C -0.72047 0.26292 -0.76787 0.26397 -0.81543 0.26019 C -0.8348 0.25851 -0.85386 0.25137 -0.87307 0.24759 C -0.93496 0.23541 -0.90772 0.24549 -0.96693 0.2247 C -0.99307 0.21546 -1.02094 0.2058 -1.0452 0.18921 C -1.05559 0.18207 -1.0652 0.17283 -1.07496 0.16422 C -1.09559 0.14574 -1.11024 0.13167 -1.12819 0.10794 C -1.17071 0.05103 -1.20142 0.00945 -1.23591 -0.0527 C -1.25795 -0.09239 -1.31937 -0.20453 -1.34378 -0.26312 C -1.36157 -0.30617 -1.38205 -0.34817 -1.3937 -0.39458 C -1.41244 -0.46892 -1.40583 -0.43553 -1.41575 -0.49454 C -1.41512 -0.5105 -1.41654 -0.52687 -1.41417 -0.54262 C -1.41165 -0.55795 -1.39638 -0.57517 -1.38756 -0.5821 C -1.35197 -0.61003 -1.32252 -0.61801 -1.27968 -0.62809 C -1.19291 -0.64825 -1.10677 -0.65434 -1.01858 -0.65938 C -0.95811 -0.66274 -0.8978 -0.66358 -0.83717 -0.66568 L -0.40709 -0.65728 C -0.27512 -0.65329 -0.17244 -0.64699 -0.04268 -0.62389 C 0.03827 -0.6094 0.09764 -0.59554 0.1715 -0.55921 C 0.18063 -0.5548 0.18819 -0.54661 0.19654 -0.54052 C 0.20142 -0.51176 0.21118 -0.47732 0.20441 -0.44666 C 0.19858 -0.41999 0.18929 -0.39479 0.18095 -0.36959 C 0.15087 -0.27845 0.13843 -0.24569 0.09496 -0.15896 C 0.03811 -0.04598 -0.00488 0.02625 -0.07402 0.12873 C -0.17842 0.28371 -0.26346 0.38787 -0.40409 0.51029 C -0.45291 0.55313 -0.50866 0.58106 -0.56362 0.60836 C -0.58063 0.61697 -0.61827 0.61676 -0.61827 0.61697 C -0.62189 0.61592 -0.62567 0.61634 -0.62913 0.61466 C -0.63118 0.61361 -0.63213 0.61004 -0.63386 0.60836 C -0.67622 0.56594 -0.61937 0.62789 -0.66047 0.57917 C -0.68472 0.5504 -0.7115 0.52499 -0.73402 0.4937 C -0.77102 0.44226 -0.81213 0.39564 -0.84504 0.33936 C -0.9115 0.22575 -0.94646 0.17115 -1.00772 0.03276 C -1.03165 -0.02141 -1.04567 -0.09491 -1.05921 -0.15497 C -1.06457 -0.20264 -1.07118 -0.23309 -1.06551 -0.27971 C -1.06504 -0.28433 -1.06126 -0.28685 -1.05921 -0.29042 C -0.99685 -0.27656 -1.03071 -0.28643 -0.93575 -0.12977 C -0.89417 -0.0611 -0.84882 0.0042 -0.81055 0.07665 C -0.75512 0.18165 -0.74079 0.20391 -0.69165 0.31857 C -0.6578 0.39774 -0.63386 0.45738 -0.61512 0.54368 C -0.60961 0.56888 -0.60772 0.59513 -0.60409 0.62096 C -0.60598 0.6491 -0.59811 0.68459 -0.61669 0.70433 C -0.6189 0.70664 -0.62189 0.70685 -0.62441 0.70853 C -0.62661 0.70979 -0.62866 0.71126 -0.63071 0.71273 C -0.6411 0.71063 -0.65213 0.71126 -0.66205 0.70643 C -0.8126 0.63083 -0.91181 0.56825 -1.05449 0.46452 C -1.09433 0.43554 -1.15402 0.38388 -1.18772 0.33726 C -1.19559 0.32592 -1.2 0.3108 -1.2063 0.29757 C -1.20724 0.28854 -1.20913 0.27972 -1.20945 0.27048 C -1.21087 0.2184 -1.19118 0.20622 -1.15937 0.15582 C -1.14031 0.12537 -1.10945 0.09366 -1.08425 0.07245 C -1.06803 0.0588 -1.05165 0.04557 -1.03417 0.03486 C -0.98945 0.00735 -0.93748 -0.01469 -0.88898 -0.02561 C -0.84268 -0.0359 -0.79606 -0.04094 -0.74961 -0.0485 C -0.7189 -0.0422 -0.68787 -0.03758 -0.65732 -0.02981 C -0.65512 -0.02918 -0.6537 -0.02603 -0.6526 -0.02351 C -0.65102 -0.01973 -0.65055 -0.01511 -0.64945 -0.01092 C -0.65008 0.00021 -0.64866 0.01176 -0.65102 0.02247 C -0.6526 0.02898 -0.65654 0.03444 -0.66047 0.03906 C -0.67213 0.0525 -0.71874 0.08715 -0.72614 0.09114 C -0.75874 0.10962 -0.83244 0.13839 -0.86693 0.14742 C -0.92583 0.16317 -0.96772 0.1659 -1.02646 0.17262 C -1.05559 0.17115 -1.08488 0.17136 -1.11417 0.16842 C -1.11858 0.16779 -1.1252 0.16779 -1.12646 0.16212 C -1.13165 0.1428 -1.11528 0.11277 -1.10772 0.10164 C -1.08504 0.06825 -1.03402 0.00987 -1.00913 -0.01511 C -0.97449 -0.05018 -0.89291 -0.12368 -0.85433 -0.14657 C -0.80819 -0.17387 -0.76016 -0.19508 -0.71213 -0.21545 C -0.69748 -0.22154 -0.68189 -0.22238 -0.66677 -0.22574 C -0.6578 -0.22511 -0.64394 -0.23435 -0.64016 -0.22364 C -0.63417 -0.20726 -0.64236 -0.18689 -0.6463 -0.16946 C -0.65291 -0.14111 -0.68 -0.09533 -0.69323 -0.07769 C -0.70772 -0.05858 -0.72362 -0.04136 -0.74016 -0.02561 C -0.86882 0.09786 -0.8411 0.07644 -0.91842 0.13083 C -0.91039 0.09828 -0.9074 0.08022 -0.89039 0.04956 C -0.79197 -0.12851 -0.80315 -0.10352 -0.65417 -0.24044 C -0.65008 -0.24422 -0.64488 -0.24464 -0.64016 -0.24653 C -0.64063 -0.2396 -0.63968 -0.23225 -0.64173 -0.22574 C -0.65087 -0.19508 -0.70457 -0.11297 -0.70583 -0.11108 C -0.75055 -0.0464 -0.83606 0.01827 -0.88094 0.05775 C -0.9074 0.08106 -0.90535 0.07896 -0.92787 0.09534 C -0.93024 0.07014 -0.9326 0.07476 -0.91402 0.04746 C -0.88252 0.00168 -0.8515 -0.04451 -0.81685 -0.08609 C -0.74756 -0.16925 -0.62362 -0.24968 -0.54961 -0.28832 C -0.51323 -0.30722 -0.40913 -0.30722 -0.37276 -0.30911 C -0.32598 -0.29735 -0.29701 -0.29945 -0.26 -0.25703 C -0.24961 -0.24485 -0.24441 -0.22637 -0.23669 -0.21125 C -0.23354 -0.1661 -0.22504 -0.12095 -0.2274 -0.07559 C -0.22866 -0.04577 -0.23905 -0.01784 -0.24756 0.00987 C -0.29543 0.16695 -0.34882 0.23478 -0.43701 0.39354 C -0.44 0.39942 -0.47717 0.46095 -0.48992 0.47691 C -0.49228 0.47985 -0.49512 0.48111 -0.4978 0.48321 C -0.47984 0.31395 -0.49465 0.44163 -0.45402 0.17262 C -0.43968 0.07812 -0.42583 -0.01658 -0.41181 -0.11108 C -0.40283 -0.17198 -0.3863 -0.29168 -0.37417 -0.3572 C -0.37039 -0.3782 -0.3652 -0.39878 -0.36016 -0.41957 C -0.35795 -0.42881 -0.3452 -0.4475 -0.35244 -0.44666 C -0.36331 -0.44519 -0.36819 -0.42566 -0.37732 -0.41747 C -0.4126 -0.38555 -0.40803 -0.39311 -0.44 -0.34649 C -0.45197 -0.32927 -0.46472 -0.31226 -0.47433 -0.29252 C -0.48929 -0.26144 -0.50047 -0.22721 -0.51354 -0.19445 C -0.51717 -0.16421 -0.51984 -0.15959 -0.51024 -0.12578 C -0.50803 -0.11738 -0.49606 -0.11486 -0.4915 -0.11318 C -0.48299 -0.11486 -0.45228 -0.11759 -0.44142 -0.12767 C -0.43213 -0.13649 -0.41654 -0.15896 -0.41654 -0.15875 C -0.53717 -0.19109 -0.40504 -0.15728 -0.74961 -0.17576 C -0.77307 -0.17702 -0.79654 -0.18122 -0.82 -0.18416 C -0.83669 -0.18815 -0.86661 -0.1745 -0.87008 -0.19655 C -0.8737 -0.22028 -0.84457 -0.23141 -0.82945 -0.24464 C -0.81039 -0.26081 -0.78898 -0.27173 -0.76835 -0.28412 C -0.67795 -0.33746 -0.68173 -0.32843 -0.56819 -0.36728 C -0.56772 -0.3656 -0.56598 -0.36308 -0.56661 -0.3614 C -0.5685 -0.35426 -0.57874 -0.34418 -0.5822 -0.3404 C -0.58646 -0.3362 -0.58976 -0.3299 -0.5948 -0.3278 C -0.74835 -0.25892 -0.73795 -0.27593 -0.91071 -0.22154 C -0.93496 -0.21398 -0.9589 -0.20495 -0.98268 -0.19445 C -1.12 -0.13397 -1.12614 -0.13292 -1.08268 -0.14447 C -1.0485 -0.16274 -1.04016 -0.16862 -1 -0.18206 C -0.77496 -0.25703 -0.83669 -0.24128 -0.68866 -0.27173 C -0.68331 -0.24716 -0.68362 -0.26312 -0.69795 -0.23624 C -0.72677 -0.18164 -0.72724 -0.17093 -0.76362 -0.11318 C -0.80142 -0.05354 -0.84016 0.00441 -0.87937 0.06195 C -1.01953 0.26754 -0.99858 0.24675 -1.10142 0.36645 C -1.10346 0.36876 -1.10567 0.37065 -1.10772 0.37275 C -1.10567 0.34482 -1.10787 0.31584 -1.10142 0.28938 C -1.06819 0.15246 -1.03087 0.01722 -0.98898 -0.11528 C -0.9652 -0.18983 -0.85953 -0.36833 -0.83244 -0.40487 C -0.81905 -0.42335 -0.79811 -0.4286 -0.78094 -0.44015 C -0.76378 -0.31478 -0.76535 -0.33725 -0.79339 -0.08609 C -0.79795 -0.04472 -0.81496 -0.00735 -0.82787 0.03066 C -0.84551 0.08337 -0.85339 0.10395 -0.87465 0.14133 C -0.88047 0.1512 -0.88094 0.15141 -0.88567 0.15792 C -0.92787 0.1323 -0.91654 0.14007 -0.98567 0.08484 C -0.99339 0.07875 -1.00079 0.0714 -1.00772 0.06405 C -1.0126 0.05901 -1.01701 0.05292 -1.02173 0.04746 C -1.02425 0.0294 -1.0285 0.01155 -1.02961 -0.00672 C -1.03055 -0.02435 -1.01669 -0.06908 -1.01386 -0.07769 C -1.00142 -0.11591 -0.98205 -0.16148 -0.96394 -0.19445 C -0.95181 -0.21629 -0.93984 -0.23897 -0.92472 -0.25703 C -0.84441 -0.35321 -0.86189 -0.34271 -0.81213 -0.36728 C -0.80551 -0.32591 -0.80142 -0.31499 -0.8074 -0.26753 C -0.80961 -0.2501 -0.81417 -0.2333 -0.82 -0.21734 C -0.84409 -0.15182 -0.86646 -0.08462 -0.89654 -0.02351 C -0.91071 0.00504 -0.92425 0.03402 -0.9389 0.06195 C -0.94205 0.06804 -0.9463 0.07308 -0.94976 0.07875 C -0.9515 0.08127 -0.95244 0.08484 -0.95449 0.08694 C -0.95591 0.08841 -0.95764 0.08841 -0.95921 0.08904 C -0.98252 0.05397 -0.97512 0.06741 -1.00299 0.00357 C -1.01134 -0.01553 -1.01795 -0.0359 -1.02646 -0.0548 C -1.02961 -0.06173 -1.03307 -0.06845 -1.03575 -0.07559 C -1.03764 -0.08063 -1.03937 -0.0905 -1.04047 -0.09638 C -1.04 -0.09848 -1.04047 -0.10226 -1.0389 -0.10268 C -1.03669 -0.10331 -1.03449 -0.10058 -1.0326 -0.09848 C -1.02598 -0.09071 -1.0178 -0.0842 -1.01386 -0.07349 C -1.01134 -0.06656 -1.00898 -0.05942 -1.00614 -0.0527 C -1.00268 -0.04472 -0.99858 -0.03779 -0.99512 -0.02981 C -0.99213 -0.02246 -0.99039 -0.01406 -0.98724 -0.00672 C -0.98409 0.00063 -0.97968 0.00693 -0.97654 0.01407 C -0.96079 0.04683 -0.97575 0.02079 -0.96252 0.04326 C -0.96 0.02205 -0.95953 0.02331 -0.96252 -0.00483 C -0.96268 -0.00903 -0.96472 -0.01301 -0.96551 -0.01721 C -0.96614 -0.02057 -0.96598 -0.02435 -0.96693 -0.02771 C -0.97228 -0.04472 -0.97874 -0.06089 -0.98425 -0.07769 C -0.98898 -0.09176 -0.99197 -0.10646 -0.99827 -0.11948 C -1.01024 -0.14363 -1.02047 -0.16988 -1.03575 -0.19025 C -1.03795 -0.19319 -1.04079 -0.19508 -1.04205 -0.19865 C -1.04283 -0.20096 -1.03858 -0.19634 -1.03732 -0.19445 C -1.03071 -0.18521 -1.0252 -0.17471 -1.01858 -0.16526 C -1.01055 -0.15371 -1.00189 -0.143 -0.99354 -0.13187 C -0.98315 -0.11801 -0.95953 -0.08672 -0.95291 -0.07559 C -0.94929 -0.06929 -0.9463 -0.06236 -0.94189 -0.0569 C -0.90079 -0.00504 -0.90787 -0.01071 -0.86693 0.01407 C -0.86535 0.01491 -0.86394 0.01533 -0.8622 0.01617 C -0.85512 0.01344 -0.84709 0.0126 -0.84047 0.00777 C -0.83842 0.00651 -0.83937 0.0021 -0.83874 -0.00063 C -0.83748 -0.00693 -0.83669 -0.01364 -0.83402 -0.01931 C -0.83165 -0.02498 -0.82866 -0.03023 -0.82646 -0.03611 C -0.81842 -0.05501 -0.8148 -0.07055 -0.80441 -0.08819 C -0.77449 -0.13817 -0.79165 -0.10877 -0.7715 -0.12977 C -0.76709 -0.13439 -0.76346 -0.14006 -0.7589 -0.14447 C -0.74268 -0.16022 -0.76677 -0.13061 -0.74961 -0.15077 C -0.7422 -0.15917 -0.74283 -0.15896 -0.73858 -0.16736 C -0.73354 -0.20117 -0.73417 -0.18752 -0.7589 -0.24863 C -0.76362 -0.25997 -0.77102 -0.26879 -0.77795 -0.27761 C -0.80362 -0.31331 -0.80677 -0.31268 -0.84346 -0.3404 C -0.84488 -0.34166 -0.84661 -0.34187 -0.84819 -0.3425 C -0.86756 -0.32948 -0.8674 -0.33284 -0.84819 -0.27173 C -0.83339 -0.22511 -0.81213 -0.1829 -0.79181 -0.14027 C -0.78283 -0.12158 -0.77213 -0.10415 -0.76047 -0.08819 C -0.73213 -0.04913 -0.68929 0.00714 -0.65102 0.04116 C -0.64315 0.0483 -0.63449 0.05418 -0.62598 0.05985 C -0.57874 0.09219 -0.59449 0.08736 -0.56819 0.09324 C -0.55685 0.09261 -0.5452 0.09345 -0.5337 0.09114 C -0.52835 0.09009 -0.52315 0.08652 -0.51811 0.08295 C -0.50992 0.07665 -0.49244 0.06237 -0.48551 0.04956 C -0.48063 0.04095 -0.47606 0.03192 -0.47276 0.02247 C -0.46882 0.01092 -0.46346 -0.01301 -0.46346 -0.0128 C -0.46394 -0.02687 -0.46362 -0.04094 -0.46504 -0.0548 C -0.4652 -0.05795 -0.46677 -0.06047 -0.46803 -0.0632 C -0.47937 -0.08504 -0.4778 -0.08231 -0.48677 -0.09449 C -0.49669 -0.09365 -0.50929 -0.10142 -0.51654 -0.09239 C -0.53512 -0.06929 -0.54457 -0.03611 -0.55717 -0.00672 C -0.56299 0.0063 -0.56724 0.02079 -0.57134 0.03486 C -0.57496 0.04725 -0.57827 0.05964 -0.58063 0.07245 C -0.59118 0.12663 -0.59449 0.14994 -0.60094 0.19341 C -0.60047 0.20307 -0.60551 0.21735 -0.59968 0.2226 C -0.58882 0.23184 -0.57165 0.22092 -0.56031 0.2163 C -0.55323 0.21336 -0.54551 0.21189 -0.53842 0.2079 C -0.51606 0.19509 -0.45717 0.15225 -0.44 0.13713 C -0.42394 0.12285 -0.43087 0.12789 -0.41953 0.12033 C -0.42173 0.12873 -0.42315 0.13734 -0.42583 0.14532 C -0.42787 0.15162 -0.43055 0.15771 -0.43213 0.16422 C -0.43622 0.17934 -0.43937 0.19488 -0.44299 0.21 C -0.44898 0.23352 -0.46016 0.27216 -0.46646 0.29148 C -0.47071 0.30408 -0.47606 0.31626 -0.48063 0.32886 C -0.48457 0.33999 -0.48346 0.34419 -0.4915 0.35385 C -0.4937 0.35637 -0.49669 0.35679 -0.49953 0.35805 C -0.52803 0.35112 -0.55858 0.35259 -0.58535 0.33726 C -0.61921 0.31794 -0.64929 0.28728 -0.67764 0.25599 C -0.69276 0.23919 -0.70819 0.22302 -0.72299 0.2058 C -0.73039 0.1974 -0.73984 0.18459 -0.74488 0.17262 C -0.74803 0.16527 -0.75039 0.15729 -0.75276 0.14952 C -0.75354 0.147 -0.7537 0.14406 -0.75433 0.14133 C -0.75528 0.13629 -0.75638 0.13146 -0.75748 0.12663 C -0.75638 0.11214 -0.7578 0.09681 -0.75433 0.08295 C -0.75181 0.0735 -0.74583 0.06615 -0.74016 0.05985 C -0.72772 0.04599 -0.71654 0.02961 -0.70268 0.01827 C -0.63811 -0.03485 -0.66693 -0.01406 -0.57134 -0.07139 C -0.56472 -0.07538 -0.55764 -0.07769 -0.55118 -0.08189 C -0.54488 -0.08588 -0.53717 -0.09302 -0.53071 -0.09848 C -0.52756 -0.11045 -0.52079 -0.12158 -0.52126 -0.13397 C -0.52173 -0.14867 -0.52189 -0.16316 -0.52283 -0.17786 C -0.52315 -0.18059 -0.52315 -0.18374 -0.52441 -0.18626 C -0.5315 -0.20033 -0.53874 -0.20621 -0.54803 -0.21734 C -0.58063 -0.25808 -0.52079 -0.20075 -0.61984 -0.28412 C -0.62425 -0.2879 -0.62929 -0.29063 -0.63386 -0.29462 C -0.64189 -0.30134 -0.64819 -0.31226 -0.65732 -0.31541 C -0.67685 -0.32192 -0.6526 -0.31373 -0.66819 -0.31961 C -0.67402 -0.32171 -0.68661 -0.32528 -0.69024 -0.32591 C -0.71118 -0.32969 -0.72126 -0.33032 -0.74173 -0.332 C -0.75102 -0.33515 -0.75118 -0.33557 -0.76362 -0.3362 C -0.78677 -0.33746 -0.80961 -0.33746 -0.83244 -0.3383 C -0.87528 -0.33746 -0.91795 -0.33851 -0.96079 -0.3362 C -0.97181 -0.33557 -0.98268 -0.33221 -0.99354 -0.3299 C -0.99512 -0.32969 -0.99669 -0.32864 -0.99827 -0.3278 C -1.00299 -0.32528 -1.00772 -0.32276 -1.01228 -0.31961 C -1.01512 -0.31751 -1.01764 -0.31541 -1.02016 -0.31331 C -1.02173 -0.31184 -1.02346 -0.31079 -1.02488 -0.30911 C -1.02772 -0.30512 -1.02992 -0.3005 -1.0326 -0.29672 C -1.03905 -0.28685 -1.04189 -0.2879 -1.04677 -0.27173 C -1.04772 -0.26816 -1.04866 -0.26459 -1.04992 -0.26123 C -1.06709 -0.21314 -1.05795 -0.24296 -1.06551 -0.21734 C -1.06677 -0.20831 -1.07024 -0.18605 -1.07024 -0.17576 C -1.07024 -0.16736 -1.06945 -0.15896 -1.06866 -0.15077 C -1.0685 -0.14888 -1.0663 -0.13838 -1.06551 -0.13607 C -1.06 -0.12137 -1.05842 -0.11969 -1.04992 -0.10688 C -1.04724 -0.10289 -1.04031 -0.09428 -1.03732 -0.09239 C -1.03496 -0.09071 -1.03213 -0.09092 -1.02961 -0.09029 C -1.0115 -0.08483 -1.04157 -0.09155 -1.00142 -0.08399 C -0.99638 -0.08126 -0.99118 -0.0779 -0.98567 -0.07559 C -0.98315 -0.07454 -0.98047 -0.07454 -0.97795 -0.07349 C -0.9748 -0.07244 -0.97165 -0.07076 -0.9685 -0.06929 C -0.96079 -0.07223 -0.95228 -0.07244 -0.94504 -0.07769 C -0.94283 -0.07937 -0.94315 -0.08462 -0.94346 -0.08819 C -0.94583 -0.11549 -0.94819 -0.14279 -0.95291 -0.16946 C -0.95512 -0.18122 -0.95984 -0.19193 -0.96394 -0.20285 C -0.96488 -0.20558 -0.96583 -0.20852 -0.96693 -0.21125 C -0.97008 -0.21881 -0.9715 -0.22133 -0.9748 -0.22784 C -1.00362 -0.21965 -0.99087 -0.23015 -1.00457 -0.20705 C -1.00961 -0.19844 -1.02016 -0.18206 -1.02016 -0.18185 C -1.02126 -0.17786 -1.02268 -0.17387 -1.02331 -0.16946 C -1.0252 -0.15623 -1.02425 -0.16253 -1.02646 -0.15077 C -1.02583 -0.13061 -1.02614 -0.11024 -1.02488 -0.09029 C -1.02457 -0.08651 -1.02283 -0.08315 -1.02173 -0.07979 C -1.01874 -0.07139 -1.01559 -0.06299 -1.01228 -0.0548 C -1.00079 -0.02477 -1.0074 -0.04031 -0.99827 -0.02351 C -0.98063 0.00945 -1.0189 -0.06005 -0.98898 -0.00672 C -0.98535 -0.00042 -0.98614 0.00042 -0.9811 0.00567 C -0.97354 0.01365 -0.96551 0.02079 -0.95764 0.02856 C -0.95024 0.03612 -0.94299 0.04389 -0.93575 0.05166 C -0.93386 0.05376 -0.93165 0.05565 -0.92945 0.05775 C -0.90693 0.08106 -0.93181 0.05607 -0.91701 0.07035 C -0.9148 0.07245 -0.91291 0.07497 -0.91071 0.07665 C -0.86724 0.10899 -0.89197 0.09072 -0.8622 0.10794 C -0.84709 0.11676 -0.84504 0.11739 -0.83402 0.12663 C -0.82913 0.13083 -0.82724 0.13314 -0.82157 0.13713 C -0.82 0.13797 -0.81842 0.13839 -0.81685 0.13923 C -0.81465 0.14028 -0.81276 0.14259 -0.81055 0.14322 C -0.76945 0.15813 -0.7674 0.15351 -0.71827 0.16632 C -0.6611 0.18102 -0.6863 0.17745 -0.64331 0.18081 C -0.62346 0.18018 -0.60362 0.17997 -0.58378 0.17871 C -0.58173 0.17871 -0.57968 0.17787 -0.57764 0.17661 C -0.57213 0.17367 -0.56724 0.16947 -0.56205 0.16632 C -0.55937 0.16464 -0.55685 0.16338 -0.55417 0.16212 C -0.53165 0.1323 -0.52646 0.12831 -0.50882 0.08904 C -0.50331 0.07707 -0.4989 0.05964 -0.49622 0.04536 C -0.49559 0.04179 -0.49512 0.03843 -0.49465 0.03486 C -0.49433 0.0273 -0.4926 0.01953 -0.49307 0.01197 C -0.49465 -0.00987 -0.4978 -0.03128 -0.5011 -0.0527 C -0.5022 -0.06131 -0.50598 -0.0674 -0.51024 -0.07349 C -0.51433 -0.07937 -0.51795 -0.08567 -0.52283 -0.09029 C -0.52551 -0.09281 -0.52898 -0.09365 -0.53213 -0.09449 C -0.55181 -0.09869 -0.53842 -0.09617 -0.57291 -0.09848 L -0.67134 -0.09638 C -0.67402 -0.09638 -0.67654 -0.09512 -0.67921 -0.09449 C -0.68236 -0.09365 -0.68551 -0.09302 -0.68866 -0.09239 C -0.69024 -0.09155 -0.69165 -0.09071 -0.69323 -0.09029 C -0.69591 -0.08945 -0.6989 -0.09008 -0.7011 -0.08819 C -0.70331 -0.0863 -0.70409 -0.08252 -0.70583 -0.07979 C -0.70929 -0.07412 -0.71354 -0.06908 -0.71669 -0.0632 C -0.73102 -0.0359 -0.7326 -0.02813 -0.74016 0.00357 C -0.7452 0.02436 -0.75433 0.06615 -0.75433 0.06636 C -0.75528 0.08001 -0.75717 0.09387 -0.75748 0.10794 C -0.75748 0.11214 -0.75669 0.15078 -0.75433 0.16422 C -0.74866 0.19593 -0.74 0.22344 -0.72929 0.25389 C -0.7137 0.29757 -0.71528 0.294 -0.70268 0.31647 C -0.7022 0.3192 -0.70236 0.32235 -0.7011 0.32466 C -0.7 0.32676 -0.69811 0.32802 -0.69638 0.32886 C -0.68504 0.33432 -0.6737 0.33936 -0.66205 0.34356 C -0.66047 0.34398 -0.63606 0.34755 -0.63543 0.34776 C -0.62913 0.34692 -0.62173 0.35049 -0.61669 0.34566 C -0.60992 0.33936 -0.60457 0.31983 -0.60094 0.30807 C -0.6 0.29631 -0.5978 0.28455 -0.59811 0.27258 C -0.59842 0.23457 -0.59968 0.19446 -0.60882 0.15792 C -0.61181 0.14574 -0.61654 0.1344 -0.61984 0.12243 C -0.63008 0.08505 -0.63968 0.04746 -0.64945 0.00987 C -0.65165 0.00147 -0.65323 -0.00693 -0.65575 -0.01511 L -0.66819 -0.0569 C -0.66976 -0.06866 -0.67134 -0.08063 -0.67291 -0.09239 C -0.67339 -0.09512 -0.67417 -0.09785 -0.67449 -0.10058 C -0.67512 -0.10478 -0.67559 -0.10898 -0.67606 -0.11318 C -0.67669 -0.11801 -0.67669 -0.12305 -0.67764 -0.12767 C -0.67874 -0.13292 -0.68063 -0.13754 -0.68236 -0.14237 C -0.68457 -0.14888 -0.6874 -0.15665 -0.69165 -0.16106 C -0.69449 -0.164 -0.69811 -0.16505 -0.7011 -0.16736 C -0.70268 -0.16862 -0.70425 -0.17009 -0.70583 -0.17156 C -0.71496 -0.16652 -0.72913 -0.15875 -0.73858 -0.15287 C -0.77543 -0.12956 -0.75968 -0.13586 -0.78394 -0.12767 C -0.79039 -0.12851 -0.79654 -0.12935 -0.80299 -0.12977 C -0.84504 -0.13334 -0.82283 -0.12956 -0.84661 -0.13397 C -0.85386 -0.13754 -0.86126 -0.14048 -0.8685 -0.14447 C -0.87134 -0.14594 -0.87354 -0.14867 -0.87622 -0.15077 C -0.90819 -0.17387 -0.89386 -0.16148 -0.90756 -0.17366 C -0.91638 -0.1913 -0.90346 -0.16778 -0.91701 -0.18416 C -0.9211 -0.18899 -0.92425 -0.19529 -0.92787 -0.20075 C -0.93039 -0.20432 -0.93339 -0.20747 -0.93575 -0.21125 C -0.93827 -0.21503 -0.93968 -0.21965 -0.94189 -0.22364 C -0.94409 -0.22721 -0.9463 -0.23036 -0.94819 -0.23414 C -0.95685 -0.25136 -0.96346 -0.27026 -0.97323 -0.28622 C -0.98016 -0.29735 -0.98677 -0.30869 -0.99354 -0.31961 C -0.99638 -0.32402 -0.99953 -0.32843 -1.00299 -0.332 C -1.0337 -0.36518 -1.03228 -0.36371 -1.05307 -0.38219 C -1.05669 -0.38156 -1.06094 -0.38282 -1.06394 -0.38009 C -1.06992 -0.374 -1.07417 -0.3656 -1.07795 -0.3572 C -1.09701 -0.31583 -1.09181 -0.33326 -1.09842 -0.30701 C -1.09984 -0.29672 -1.10142 -0.2837 -1.10142 -0.27383 C -1.10142 -0.2375 -1.10126 -0.20138 -1.09984 -0.16526 C -1.09984 -0.15812 -1.09842 -0.15119 -1.09685 -0.14447 C -1.09575 -0.14027 -1.09606 -0.13502 -1.0937 -0.13187 C -1.08205 -0.11633 -1.09654 -0.13607 -1.08425 -0.11738 C -1.08283 -0.11507 -1.0811 -0.11339 -1.07953 -0.11108 C -1.04094 -0.05165 -1.08567 -0.11885 -1.04992 -0.0632 C -1.01968 -0.01616 -1.03465 -0.0422 -1.02173 -0.01931 C -1.01984 -0.01155 -1.02079 -0.00882 -1.01228 -0.01721 C -1.00157 -0.02792 -0.99968 -0.03611 -0.99197 -0.0506 C -0.98378 -0.06614 -0.98567 -0.0632 -0.97953 -0.07139 L -0.7074 -0.24653 L -0.7074 -0.24632 L -0.7074 -0.2465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24" y="-13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638 0.39836 L -0.15638 0.39878 C -0.18031 0.39122 -0.19276 0.38786 -0.21905 0.37568 C -0.24787 0.36203 -0.27559 0.34418 -0.30488 0.33179 C -0.36803 0.30492 -0.43339 0.28812 -0.49575 0.25893 C -0.55669 0.23037 -0.61842 0.20433 -0.67874 0.17325 C -0.84551 0.08757 -0.78331 0.12285 -0.90079 0.05439 C -0.90551 0.05166 -0.90992 0.0483 -0.9148 0.0462 C -0.91638 0.04536 -0.91795 0.04494 -0.91953 0.04389 C -0.98016 0.0063 -0.90945 0.04977 -0.94945 0.0231 C -0.95276 0.02079 -0.95669 0.0189 -0.96016 0.01701 C -0.96236 0.01575 -0.96457 0.01386 -0.96677 0.01281 C -0.96614 0.00714 -0.96677 0.00084 -0.96488 -0.00399 C -0.95685 -0.02625 -0.93339 -0.05019 -0.9211 -0.06237 C -0.90079 -0.08211 -0.88063 -0.10248 -0.85858 -0.11865 C -0.8022 -0.1596 -0.72961 -0.19298 -0.66929 -0.21881 C -0.56315 -0.26417 -0.58394 -0.25199 -0.48472 -0.28328 C -0.39622 -0.31142 -0.45654 -0.29504 -0.41449 -0.30617 C -0.4222 -0.30701 -0.43008 -0.30785 -0.4378 -0.30827 C -0.46488 -0.31016 -0.49213 -0.31016 -0.51937 -0.31247 C -0.56299 -0.31667 -0.60661 -0.32444 -0.65071 -0.32717 C -0.71165 -0.33074 -0.77244 -0.3299 -0.8337 -0.33137 L -1.16346 -0.35846 C -1.27228 -0.37001 -1.22898 -0.36665 -1.29307 -0.37106 C -1.28898 -0.37169 -1.28488 -0.37295 -1.28063 -0.37295 C -1.08299 -0.37295 -1.04803 -0.37694 -0.85386 -0.34586 C -0.69764 -0.32087 -0.54142 -0.29714 -0.38614 -0.26249 L -0.18142 -0.2165 C -0.08913 -0.19487 -0.09354 -0.19592 -0.03905 -0.17913 C -0.04268 -0.17724 -0.04614 -0.17451 -0.05008 -0.17283 C -0.10535 -0.15183 -0.14031 -0.14679 -0.20472 -0.13944 C -0.26567 -0.13251 -0.32677 -0.12831 -0.38772 -0.12495 C -0.46094 -0.12096 -0.53386 -0.11949 -0.60677 -0.11655 C -0.95228 -0.10248 -0.74362 -0.10836 -1.05402 -0.10185 C -1.13213 -0.126 -1.1285 -0.11823 -0.96173 -0.13755 C -0.89717 -0.1449 -0.83244 -0.147 -0.76803 -0.15204 C -0.39543 -0.1407 -0.36409 -0.16065 -0.07339 -0.10395 C 0.06315 -0.07749 0.04472 -0.08169 0.13606 -0.04347 C 0.13449 -0.04074 0.1337 -0.03696 0.1315 -0.03528 C 0.12047 -0.0273 0.08472 -0.0231 0.07984 -0.02268 C 0.0378 -0.0189 -0.10252 -0.01512 -0.12819 -0.01428 C -0.28803 -0.01617 -0.51307 -0.0147 -0.68488 -0.02688 C -0.75024 -0.0315 -0.81543 -0.03738 -0.88063 -0.04557 C -0.93181 -0.05208 -0.98299 -0.05964 -1.03402 -0.07056 C -1.09008 -0.08274 -1.2011 -0.11445 -1.2011 -0.11445 C -1.2074 -0.12012 -1.20913 -0.11907 -1.19795 -0.12705 C -1.1852 -0.13608 -1.17276 -0.14616 -1.15874 -0.15204 C -1.12472 -0.16632 -1.08929 -0.17787 -1.05402 -0.18732 C -0.86756 -0.2375 -0.86504 -0.22679 -0.65528 -0.2438 C -0.36378 -0.23036 -0.25968 -0.24674 -0.0189 -0.18941 C 0.0126 -0.18207 0.04268 -0.16863 0.07354 -0.15813 C 0.07717 -0.1554 0.08283 -0.15498 0.08441 -0.14994 C 0.08551 -0.14679 0.08032 -0.1449 0.07827 -0.14364 C 0.06709 -0.13755 0.05591 -0.1302 0.04394 -0.12705 C 0.01276 -0.11907 -0.01858 -0.11529 -0.05008 -0.11025 C -0.10252 -0.10206 -0.15512 -0.09282 -0.20787 -0.08736 C -0.38283 -0.0693 -0.46614 -0.07203 -0.64425 -0.06846 L -1.16189 -0.07476 C -1.23795 -0.07686 -1.31402 -0.08589 -1.39008 -0.08946 C -1.45213 -0.09261 -1.51417 -0.09345 -1.57622 -0.09597 L -1.68252 -0.09975 C -1.72157 -0.10353 -1.73024 -0.1029 -1.63559 -0.11025 C -1.57937 -0.11466 -1.52299 -0.11718 -1.46677 -0.12096 L -0.90236 -0.10815 C -0.69842 -0.09849 -0.38567 -0.0609 -0.18441 -0.02499 C -0.08331 -0.00672 0.01669 0.01974 0.11717 0.042 C 0.13606 0.05796 0.16173 0.06468 0.1737 0.08988 C 0.17921 0.10185 0.16646 0.12075 0.15654 0.12537 C 0.13323 0.13608 0.10756 0.12957 0.08283 0.13146 C -0.15024 0.12747 -0.38331 0.13188 -0.61606 0.11907 C -0.82819 0.10752 -1.03984 0.08295 -1.25087 0.05859 C -1.42173 0.03906 -1.59118 -0.00063 -1.76236 -0.01218 C -1.89323 -0.02121 -1.84472 -0.01659 -1.90772 -0.02268 C -1.90047 -0.02499 -1.89323 -0.02772 -1.88583 -0.02898 C -1.74315 -0.05418 -1.75748 -0.04662 -1.57937 -0.05628 C -1.26441 -0.04431 -0.94945 -0.04284 -0.6348 -0.02058 C -0.46535 -0.00861 -0.1578 0.05712 0.01417 0.11277 C 0.06866 0.13062 0.12047 0.16023 0.1737 0.18375 C 0.17087 0.21441 0.17559 0.24759 0.16567 0.27552 C 0.16095 0.28959 0.14567 0.29232 0.13449 0.29631 C 0.11008 0.30492 0.08441 0.30744 0.05953 0.3131 L -0.4474 0.3087 C -0.59228 0.30408 -0.85732 0.27132 -0.99638 0.25263 C -1.34803 0.20496 -1.39905 0.20748 -1.65606 0.14616 C -1.66441 0.14427 -1.6726 0.1407 -1.68094 0.13797 C -1.67732 0.13377 -1.67417 0.12873 -1.67008 0.12537 C -1.59795 0.06846 -1.5285 0.0273 -1.44646 -0.00798 C -1.25449 -0.09093 -1.20362 -0.08862 -1.00236 -0.12705 C -0.74803 -0.12285 -0.49339 -0.12663 -0.23921 -0.11445 C -0.15339 -0.11025 0.07512 -0.06468 0.1737 -0.04557 C 0.16567 -0.02499 0.1652 0.00462 0.15008 0.01701 C 0.0852 0.06909 -0.10457 0.09303 -0.15638 0.10038 C -0.34457 0.12705 -0.52835 0.14049 -0.7178 0.14406 L -1.96094 0.15876 C -1.90079 0.1386 -1.92236 0.14427 -1.83591 0.12747 C -1.78331 0.11718 -1.73087 0.10311 -1.67795 0.09828 C -1.60929 0.09177 -1.54031 0.09555 -1.4715 0.09408 C -0.92976 0.10647 -0.96976 0.084 -0.46457 0.17115 C -0.42724 0.17766 -0.39165 0.19341 -0.35496 0.20433 C -0.34929 0.20874 -0.33921 0.20853 -0.3378 0.21714 C -0.33654 0.22533 -0.34567 0.23037 -0.35039 0.23583 C -0.35717 0.24402 -0.36488 0.25158 -0.37213 0.25893 C -0.42047 0.30597 -0.41811 0.30744 -0.46457 0.33599 C -0.4789 0.3446 -0.49307 0.35426 -0.50819 0.36098 C -0.59874 0.40109 -0.66236 0.39731 -0.76945 0.41306 L -1.27276 0.40277 C -1.33496 0.40004 -1.34189 0.39626 -1.38535 0.38156 C -1.36567 0.34796 -1.37291 0.35552 -1.32756 0.32759 C -1.24063 0.27426 -1.12031 0.2142 -1.03055 0.19215 C -0.55795 0.07581 -0.60929 0.09345 -0.2252 0.08778 L 0.02346 0.09408 C 0.07402 0.09933 0.13323 0.08862 0.1737 0.12957 C 0.19213 0.14826 0.16205 0.2037 0.13921 0.21084 C -0.04567 0.26943 -0.23638 0.29127 -0.42535 0.3194 C -0.51622 0.33263 -0.60787 0.32948 -0.69921 0.33368 L -0.94787 0.34439 L -1.19339 0.35888 C -1.26598 0.36182 -1.33905 0.3614 -1.41197 0.36308 L -1.58567 0.37337 C -1.78583 0.38324 -1.65055 0.37211 -1.76079 0.38156 C -1.74425 0.35972 -1.74992 0.36581 -1.70598 0.34649 C -1.62315 0.30954 -1.50646 0.27342 -1.42457 0.25473 C -1.24126 0.21273 -1.11213 0.19761 -0.92425 0.18585 C -0.82425 0.17955 -0.72409 0.17892 -0.62394 0.17535 C -0.52866 0.17745 -0.43307 0.17493 -0.3378 0.18165 C -0.15102 0.19509 -0.09339 0.21462 0.07984 0.25473 C 0.10283 0.26586 0.13795 0.25872 0.1485 0.28812 C 0.15606 0.3087 0.12331 0.32129 0.10803 0.33179 C 0.08315 0.34838 0.05638 0.3593 0.02961 0.36938 C -0.06173 0.40361 -0.25842 0.46745 -0.36441 0.49664 C -0.53307 0.54284 -0.60961 0.55796 -0.78661 0.5903 C -0.8715 0.60605 -0.95622 0.62453 -1.04157 0.63419 C -1.27874 0.66128 -1.75449 0.70097 -1.75449 0.70118 C -1.74094 0.69404 -1.72772 0.68543 -1.71386 0.67997 C -1.57968 0.62726 -1.52646 0.61634 -1.37449 0.58631 C -1.28709 0.56888 -1.19984 0.55271 -1.11181 0.54032 C -0.88236 0.50819 -0.70441 0.4979 -0.47386 0.47984 L 0.11276 0.48593 C 0.11795 0.48593 0.12441 0.48362 0.12835 0.48824 C 0.13071 0.49076 0.12598 0.49643 0.12362 0.49874 C 0.11528 0.50567 0.1063 0.51092 0.09685 0.51533 C 0.07638 0.52499 0.05559 0.5336 0.03433 0.54032 C -0.0578 0.56951 -0.13433 0.58442 -0.2315 0.58841 C -0.4285 0.59576 -0.62551 0.59534 -0.82252 0.59849 L -1.09307 0.5924 C -1.10047 0.59198 -1.1085 0.5945 -1.11512 0.5903 C -1.11732 0.58904 -1.11291 0.58358 -1.11071 0.58211 C -1.09465 0.57077 -1.07858 0.56048 -1.06205 0.55292 C -1.02441 0.53591 -0.9863 0.521 -0.94787 0.50903 C -0.89228 0.49181 -0.83669 0.47522 -0.78047 0.46535 C -0.60992 0.43553 -0.4389 0.40991 -0.26756 0.39017 C -0.13102 0.37442 0.03039 0.37022 0.1737 0.36518 C 0.15213 0.41579 0.16283 0.41033 0.09843 0.41516 C -0.00976 0.42335 -0.11827 0.4244 -0.22677 0.42776 L -0.43008 0.43196 L -1.04646 0.45275 L -1.43858 0.46094 C -1.43291 0.46031 -1.42709 0.46031 -1.42142 0.45905 C -1.3885 0.45128 -1.35622 0.43784 -1.32283 0.43406 C -0.83858 0.37946 -0.85213 0.38891 -0.42378 0.38387 L 0.1737 0.41096 C 0.17795 0.41117 0.16535 0.41306 0.16095 0.41306 L -0.10173 0.40277 L -0.35496 0.37778 C -0.84488 0.31835 -1.18693 0.25515 -1.63102 0.22974 C -1.68614 0.22638 -1.74142 0.22659 -1.79669 0.22554 C -1.81968 0.22386 -1.84268 0.22386 -1.86551 0.22113 C -1.87181 0.2205 -1.85307 0.21966 -1.84677 0.21924 L -1.77795 0.21504 L -1.44803 0.21924 C -1.27654 0.22281 -1.07165 0.23016 -0.90079 0.24402 C -0.27842 0.29568 -0.4378 0.27153 -0.14535 0.3194 C -0.14346 0.32003 -0.13748 0.31982 -0.13905 0.32129 C -0.14819 0.32948 -0.16961 0.32906 -0.17827 0.32969 C -0.29512 0.31499 -1.05984 0.20622 -1.36976 0.19005 C -1.54063 0.18102 -1.71181 0.17892 -1.88283 0.17325 C -1.51559 0.20223 -1.14772 0.20412 -0.78047 0.22764 C -0.61559 0.23814 -0.4915 0.26523 -0.33323 0.30051 C -0.30803 0.30597 -0.28315 0.3131 -0.25795 0.3194 C -0.28362 0.36203 -0.26913 0.34334 -0.36126 0.32759 C -0.57748 0.29064 -0.79165 0.22827 -1.00882 0.20244 C -1.46913 0.14805 -1.25528 0.16443 -1.64976 0.14616 C -1.61197 0.13377 -1.62756 0.13692 -1.56378 0.13797 L -0.96173 0.15036 C -0.52157 0.1722 -0.68976 0.15834 -0.10787 0.22554 C -0.04772 0.23247 0.01197 0.24108 0.07197 0.25053 C 0.10079 0.25494 0.18693 0.26334 0.15811 0.26712 C 0.10835 0.27384 0.05906 0.26166 0.00945 0.25893 C -0.44898 0.20601 0.29748 0.29442 -0.6537 0.16086 L -1.65291 0.02919 C -1.71039 0.02058 -1.53717 0.03192 -1.47921 0.0336 L -0.9978 0.0483 L -0.67244 0.06909 L 0.0063 0.11907 C 0.06205 0.13104 0.12331 0.12054 0.1737 0.15456 C 0.19039 0.16569 0.18929 0.22974 0.17055 0.22974 C -0.00819 0.22974 -0.18551 0.18543 -0.36283 0.15456 C -0.54898 0.12222 -0.73276 0.06636 -0.91953 0.0399 C -1.72661 -0.07476 -1.41732 -0.06342 -1.84362 -0.06846 C -1.76331 -0.0714 -1.68315 -0.07749 -1.60283 -0.07686 C -1.14425 -0.07392 -0.92677 -0.04725 -0.41905 0.01071 C -0.29638 0.02478 -0.1411 0.06132 -0.0189 0.08778 C -0.02488 0.09072 -0.03087 0.09681 -0.03748 0.09618 C -0.88898 0.0231 -0.44126 0.06489 -0.94142 -0.01008 C -1.01402 -0.02121 -1.0863 -0.03171 -1.15874 -0.03927 C -1.25181 -0.04914 -1.5315 -0.04935 -1.43858 -0.06237 C -1.29654 -0.08232 -1.15307 -0.0609 -1.01039 -0.06027 C -0.69921 -0.03066 0.06079 0.02982 0.1737 0.16086 C 0.37559 0.39521 -0.36016 0.10647 -0.62709 0.07959 C -0.99559 0.00126 -0.96126 0.00609 -1.41197 -0.07476 C -1.53402 -0.09702 -1.5274 -0.09513 -1.6137 -0.10185 C -1.52283 -0.10836 -1.47496 -0.11214 -1.35417 -0.10815 C -1.24142 -0.10437 -1.12913 -0.09513 -1.01654 -0.08526 C -0.89622 -0.07476 -0.76803 -0.05292 -0.64913 -0.02898 L -0.23307 0.05859 C -0.20677 0.06447 -0.1863 0.07266 -0.16268 0.08169 C -0.36882 0.09492 -0.27811 0.09177 -0.68331 0.05439 C -0.76441 0.04704 -0.84535 0.03465 -0.92583 0.021 L -1.6685 -0.11445 L -1.79984 -0.13944 C -1.76961 -0.14448 -1.76756 -0.14511 -1.72016 -0.14784 L -1.34 -0.16653 C -0.78945 -0.16212 -1.04205 -0.17598 -0.11575 -0.02499 C -0.03968 -0.01239 0.01071 0.01134 0.07827 0.0399 C 0.07512 0.042 0.07228 0.04473 0.06882 0.0462 C 0.06362 0.0483 0.05843 0.04998 0.05323 0.0504 C 0.02032 0.05208 -0.01244 0.05166 -0.04535 0.05208 C -0.22787 0.03717 -0.41055 0.02688 -0.5926 0.00651 C -0.75402 -0.01155 -0.91496 -0.0378 -1.07606 -0.06237 C -1.13606 -0.07161 -1.19591 -0.08358 -1.25559 -0.09597 C -1.44472 -0.13377 -1.31165 -0.1113 -1.36819 -0.12096 C -1.36189 -0.12369 -1.35591 -0.12747 -1.34945 -0.12894 C -0.94394 -0.22049 -1.0822 -0.16611 -0.40346 -0.14364 C -0.29921 -0.12705 -0.19197 -0.12978 -0.09055 -0.09366 C 0.00236 -0.06027 0.09843 -0.01764 0.1737 0.06279 C 0.27732 0.17304 0.14409 0.18417 0.12677 0.18795 C -0.24992 0.16275 -0.40787 0.15624 -0.94142 -0.01008 L -1.01496 -0.03318 C -0.83134 -0.04998 -0.90173 -0.0462 -0.52866 -0.00399 C -0.29118 0.02268 -0.05858 0.10374 0.1737 0.16926 C 0.17165 0.20664 0.17685 0.24633 0.16724 0.28182 C 0.16441 0.29337 0.15008 0.29274 0.14079 0.29211 C -0.00331 0.28308 -0.14709 0.26985 -0.29087 0.25263 C -0.51905 0.22533 -0.74646 0.18963 -0.97433 0.15876 C -1.16189 0.13314 -1.33575 0.11277 -1.52299 0.07119 C -1.41433 0.03906 -1.48268 0.0567 -1.24 0.05208 L -1.02898 0.05439 C -0.64598 0.12537 -0.26079 0.17997 0.12047 0.26712 C 0.21055 0.28791 0.16803 0.34271 0.1485 0.38807 C 0.05323 0.37295 0.08756 0.37967 -0.07811 0.33179 C -0.43654 0.22827 -0.54787 0.18312 -0.85071 0.11277 L -1.24772 0.0252 C -1.28047 0.01827 -1.31354 0.0147 -1.3463 0.00861 C -1.35102 0.00777 -1.3652 0.0042 -1.36047 0.00441 L -0.98535 0.0273 C -0.67528 0.0819 -0.36205 0.1218 -0.05622 0.21504 C 0.02142 0.23856 0.09685 0.27342 0.1737 0.30261 C 0.17323 0.34145 0.19213 0.3908 0.17213 0.41936 C 0.15606 0.44204 0.12598 0.41012 0.10315 0.40277 C -0.13496 0.32402 0.15654 0.40319 -0.13307 0.3173 C -0.2515 0.28203 -0.37008 0.24633 -0.48945 0.21714 C -0.66614 0.17388 -0.84378 0.13713 -1.02142 0.10038 C -1.27354 0.04809 -2.03417 -0.08064 -1.77953 -0.04977 C -1.77386 -0.04914 -1.76803 -0.04893 -1.76236 -0.04767 L -0.91953 0.10038 L -0.56472 0.17115 L 0.15165 0.34229 C 0.16047 0.37568 0.19606 0.45548 0.15654 0.49244 C 0.1411 0.50672 0.1189 0.4937 0.1 0.49454 C -0.21386 0.44351 -0.06409 0.4706 -0.63024 0.33368 C -0.76331 0.30177 -0.89496 0.25683 -1.02898 0.23163 L -1.36346 0.16926 C -1.35827 0.16779 -1.35323 0.16548 -1.34787 0.16506 C -1.18157 0.1512 -1.08819 0.1743 -0.8822 0.19005 C -0.67512 0.2247 -0.21953 0.28833 0.02961 0.36308 C 0.07921 0.37799 0.12567 0.40613 0.1737 0.42776 C 0.1348 0.73772 0.18173 0.51743 -0.37055 0.41726 C -0.62488 0.37106 -0.87858 0.31898 -1.13228 0.26712 C -1.21575 0.25011 -1.29937 0.2331 -1.38236 0.21084 L -1.55433 0.16506 C -1.64756 0.10542 -1.62724 0.1323 -1.40583 0.07119 C -1.33811 0.0525 -1.26976 0.03717 -1.2011 0.03129 C -1.00898 0.01575 -0.81622 0.0147 -0.62394 0.00651 C -0.35811 0.03423 -0.09102 0.04704 0.1737 0.08988 C 0.18535 0.09177 0.17291 0.13314 0.16095 0.13377 C 0.01307 0.13986 -0.13496 0.11676 -0.28315 0.10878 L -0.47071 0.07329 C -0.84614 0.00819 -0.6663 0.05271 -0.8663 -1.22218E-6 C -0.86268 -0.00105 -0.85905 -0.00273 -0.85543 -0.00399 C -0.58189 -0.08988 -0.52031 -0.0231 -0.0485 -0.03318 C 0.0011 -0.02772 0.05102 -0.02688 0.1 -0.01659 C 0.12551 -0.01113 0.15008 -0.00105 0.1737 0.01281 C 0.17654 0.01428 0.17118 0.02037 0.16882 0.0231 C 0.16677 0.02583 0.16409 0.02814 0.16095 0.02919 C 0.14677 0.03633 0.13197 0.04347 0.11717 0.0483 C 0.09559 0.05523 0.07402 0.06321 0.0515 0.06489 C -0.03417 0.07161 -0.12031 0.07056 -0.2063 0.07329 L -0.70236 0.05208 C -0.76882 0.04893 -0.75528 0.0546 -0.78346 0.042 C -0.77039 0.03843 -0.75764 0.03318 -0.74441 0.03129 C -0.5252 0.00546 -0.15465 0.10752 -0.0422 0.12537 C 0.01827 0.1449 0.08346 0.14721 0.13921 0.18375 C 0.16047 0.19782 0.16646 0.23688 0.1737 0.26712 C 0.17559 0.27489 0.17008 0.28539 0.16409 0.28812 C 0.12158 0.30702 0.07717 0.31982 0.03276 0.32969 C -0.05055 0.34817 -0.18362 0.35342 -0.26598 0.35888 L -0.76803 0.35468 C -0.8537 0.353 -0.8622 0.34922 -0.93197 0.33599 C -0.92189 0.31352 -0.92504 0.31625 -0.89291 0.30261 C -0.83307 0.2772 -0.77244 0.25536 -0.71165 0.23373 C -0.57591 0.18585 -0.55102 0.18963 -0.38772 0.15876 C -0.39087 0.16296 -0.3937 0.16779 -0.39732 0.17115 C -0.40646 0.17997 -0.44535 0.20328 -0.44898 0.20433 C -0.62724 0.27762 -0.64598 0.25914 -0.88661 0.294 C -0.91118 0.29358 -0.93575 0.294 -0.96016 0.29211 C -0.96205 0.29211 -0.96394 0.29001 -0.96488 0.28812 C -0.96787 0.2835 -0.97008 0.27825 -0.97276 0.27342 C -0.97354 0.27069 -0.97417 0.26796 -0.97433 0.26502 C -0.9789 0.23163 -0.97575 0.21336 -0.96488 0.17115 C -0.9622 0.16107 -0.9548 0.15414 -0.94945 0.14616 C -0.94016 0.13356 -0.93228 0.12495 -0.9211 0.11676 C -0.9178 0.11445 -0.91386 0.11256 -0.91024 0.11088 C -0.90315 0.10752 -0.89276 0.10731 -0.88661 0.10647 C -0.85827 0.11172 -0.78567 0.11256 -0.74898 0.14196 C -0.73858 0.15057 -0.73039 0.16296 -0.72094 0.17325 C -0.71764 0.18123 -0.71339 0.18942 -0.71165 0.19845 C -0.71087 0.20244 -0.71039 0.20664 -0.70992 0.21084 C -0.70819 0.24234 -0.70394 0.2604 -0.72567 0.29022 C -0.75339 0.32822 -0.8611 0.34691 -0.87575 0.34838 C -0.93669 0.35552 -0.9978 0.35111 -1.05905 0.35258 C -1.24362 0.34103 -1.16378 0.35216 -1.44961 0.26901 C -1.47905 0.26061 -1.49433 0.25053 -1.51842 0.23583 C -1.52094 0.22974 -1.52535 0.22428 -1.52614 0.21714 C -1.52787 0.20412 -1.51386 0.17472 -1.51055 0.16926 C -1.48346 0.12432 -1.45685 0.07833 -1.42614 0.0378 C -1.38504 -0.01659 -1.26409 -0.06489 -1.23528 -0.07686 C -1.1926 -0.09513 -1.09669 -0.12432 -1.04157 -0.12894 L -0.94457 -0.13755 C -0.93465 -0.13608 -0.92441 -0.13671 -0.9148 -0.13314 C -0.91228 -0.1323 -0.91134 -0.12789 -0.91024 -0.12495 C -0.90063 -0.10059 -0.90173 -0.1029 -0.8978 -0.08127 C -0.89386 -0.03612 -0.89354 -0.04074 -0.89937 0.0336 C -0.90094 0.05691 -0.90583 0.07938 -0.90866 0.10248 C -0.91402 0.14616 -0.90441 0.09429 -0.91638 0.14196 C -0.91984 0.1554 -0.91701 0.1617 -0.9274 0.16926 C -0.93024 0.17115 -0.93354 0.17094 -0.93669 0.17115 C -0.94394 0.1722 -0.9515 0.17262 -0.95858 0.17325 C -0.96677 0.16989 -0.97858 0.17283 -0.98236 0.16296 C -0.9874 0.1491 -0.98535 0.12999 -0.9789 0.11676 C -0.95669 0.07056 -0.93622 0.0147 -0.89937 -0.01008 C -0.79858 -0.07854 -0.68803 -0.11718 -0.57858 -0.15414 C -0.54079 -0.16674 -0.41323 -0.17472 -0.35039 -0.17913 C -0.32646 -0.17766 -0.30205 -0.17934 -0.27842 -0.17493 C -0.2748 -0.17451 -0.27197 -0.16905 -0.27071 -0.16443 C -0.26315 -0.14091 -0.25795 -0.11592 -0.25165 -0.09156 C -0.25118 -0.08316 -0.25008 -0.07476 -0.25008 -0.06657 C -0.25039 -0.06048 -0.24346 -0.0042 -0.25953 0.01071 C -0.26394 0.01449 -0.26882 0.01722 -0.27354 0.0189 C -0.28488 0.02268 -0.29654 0.02436 -0.30803 0.0273 L -0.47701 0.00861 C -0.49307 0.00651 -0.50945 0.00588 -0.52535 0.00231 C -0.55339 -0.00378 -0.57102 -0.01407 -0.59748 -0.02688 C -0.61102 -0.04515 -0.60598 -0.03507 -0.59748 -0.08736 C -0.59606 -0.09513 -0.59354 -0.10248 -0.58945 -0.10815 C -0.58189 -0.11949 -0.57197 -0.12831 -0.56299 -0.13755 C -0.55386 -0.147 -0.54394 -0.15414 -0.53339 -0.16023 C -0.52189 -0.16716 -0.51055 -0.17325 -0.49874 -0.17913 C -0.49654 -0.18039 -0.49354 -0.18018 -0.49102 -0.18123 C -0.48787 -0.18228 -0.48472 -0.18417 -0.48173 -0.18543 C -0.45575 -0.19424 -0.46142 -0.19298 -0.44094 -0.19571 C -0.43685 -0.19445 -0.43181 -0.19508 -0.4285 -0.19151 C -0.42504 -0.18837 -0.42409 -0.18207 -0.4222 -0.17724 C -0.41984 -0.17031 -0.41827 -0.16296 -0.41606 -0.15624 C -0.41307 -0.14763 -0.40976 -0.13944 -0.40661 -0.13104 C -0.40488 -0.12096 -0.38646 -0.04011 -0.39575 -0.01428 C -0.40252 0.00504 -0.42016 0.02709 -0.43622 0.0357 C -0.44173 0.03864 -0.44772 0.03969 -0.45339 0.042 C -0.52094 0.06846 -0.46614 0.05208 -0.57228 0.06909 C -0.58425 0.07098 -0.59638 0.07329 -0.60835 0.07539 C -0.76488 0.07119 -0.72378 0.09219 -0.8178 0.0504 C -0.82016 0.04935 -0.82205 0.04746 -0.82409 0.0462 C -0.82535 0.03843 -0.82819 0.03087 -0.82724 0.0231 C -0.82425 -1.22218E-6 -0.81307 -0.02331 -0.8022 -0.04158 C -0.79087 -0.0609 -0.77968 -0.08085 -0.76646 -0.09786 C -0.7452 -0.12432 -0.71496 -0.15456 -0.68803 -0.17493 C -0.6737 -0.18585 -0.65921 -0.19613 -0.64425 -0.20621 C -0.63087 -0.21524 -0.61606 -0.22238 -0.60205 -0.2291 C -0.58394 -0.23771 -0.58866 -0.23603 -0.57543 -0.2396 C -0.53937 -0.22889 -0.55118 -0.23876 -0.5222 -0.20222 C -0.46173 -0.12558 -0.45669 -0.12516 -0.41606 -0.04347 C -0.41213 -0.0357 -0.40898 -0.0273 -0.40661 -0.01848 C -0.40378 -0.00924 -0.40252 0.00084 -0.40047 0.01071 C -0.40441 0.02436 -0.40724 0.03948 -0.41291 0.05208 C -0.41496 0.05691 -0.43008 0.06594 -0.43307 0.06699 C -0.46016 0.07602 -0.4874 0.08421 -0.51465 0.09177 C -0.52866 0.09597 -0.54268 0.09996 -0.55669 0.10248 C -0.56709 0.10416 -0.57748 0.10353 -0.58803 0.10458 C -0.60425 0.10626 -0.62031 0.10878 -0.63638 0.11088 C -0.64961 0.10941 -0.66283 0.11025 -0.67559 0.10647 C -0.68157 0.10479 -0.68646 0.09912 -0.69118 0.09408 C -0.69953 0.08505 -0.71449 0.063 -0.72094 0.0504 C -0.73654 0.01932 -0.75134 -0.01218 -0.76646 -0.04347 C -0.76945 -0.0504 -0.77559 -0.06468 -0.77559 -0.06426 C -0.78126 -0.08904 -0.78488 -0.0945 -0.77559 -0.12495 C -0.77339 -0.13209 -0.76803 -0.13755 -0.76331 -0.14154 C -0.7422 -0.15981 -0.66441 -0.1976 -0.66 -0.19991 C -0.65685 -0.20138 -0.65354 -0.20096 -0.65071 -0.20222 C -0.6452 -0.20369 -0.64031 -0.20642 -0.6348 -0.20831 C -0.6263 -0.21146 -0.60835 -0.2165 -0.60835 -0.21629 C -0.61449 -0.20684 -0.62047 -0.19676 -0.62709 -0.18732 C -0.64315 -0.16443 -0.6589 -0.14448 -0.67717 -0.12495 C -0.68283 -0.11865 -0.68929 -0.11445 -0.69591 -0.11025 C -0.69953 -0.10794 -0.70331 -0.10626 -0.70677 -0.10395 C -0.75701 -0.07203 -0.69496 -0.1071 -0.76331 -0.07686 C -0.77402 -0.07203 -0.78488 -0.06657 -0.79606 -0.06237 C -0.82945 -0.04935 -0.82646 -0.0504 -0.84772 -0.04557 C -0.8578 -0.04116 -0.85827 -0.03906 -0.87102 -0.06027 C -0.87575 -0.06804 -0.87984 -0.09261 -0.8822 -0.10395 C -0.88063 -0.12369 -0.88299 -0.14427 -0.87732 -0.16254 C -0.87354 -0.17472 -0.86409 -0.18291 -0.85543 -0.18941 C -0.83654 -0.2039 -0.80535 -0.21419 -0.78346 -0.2207 C -0.75685 -0.22889 -0.77402 -0.22154 -0.76157 -0.227 C -0.7526 -0.1913 -0.75764 -0.21251 -0.74598 -0.13944 C -0.74488 -0.13209 -0.74362 -0.12411 -0.74283 -0.11655 C -0.74126 -0.10059 -0.73968 -0.08463 -0.73811 -0.06846 C -0.73921 -0.0609 -0.73622 -0.04956 -0.74126 -0.04557 C -0.75323 -0.03654 -0.76882 -0.04095 -0.78205 -0.03528 C -0.82551 -0.01575 -0.79417 -0.02793 -0.8789 -0.01428 C -0.98079 -0.0168 -0.95055 -0.00777 -1.04945 -0.04347 C -1.05244 -0.04452 -1.05465 -0.04767 -1.05717 -0.04977 C -1.05905 -0.0546 -1.06126 -0.05922 -1.06205 -0.06468 C -1.06504 -0.08715 -1.06441 -0.13356 -1.05559 -0.15204 C -1.03842 -0.18858 -1.0148 -0.21965 -0.9915 -0.24989 C -0.98157 -0.26312 -0.96913 -0.27236 -0.95701 -0.28118 C -0.95339 -0.28433 -0.94976 -0.28664 -0.9463 -0.28958 C -0.94457 -0.29084 -0.94315 -0.29273 -0.94142 -0.29378 C -0.94 -0.29483 -0.93827 -0.29504 -0.93669 -0.29588 C -0.92992 -0.29924 -0.92346 -0.30323 -0.91638 -0.30617 C -0.89937 -0.31373 -0.8822 -0.32087 -0.86472 -0.32717 C -0.85087 -0.33221 -0.82142 -0.33893 -0.80693 -0.34166 C -0.8022 -0.34271 -0.79748 -0.34271 -0.79291 -0.34376 C -0.78504 -0.34565 -0.77732 -0.34796 -0.76945 -0.35006 C -0.72567 -0.34859 -0.68126 -0.35552 -0.63795 -0.34586 C -0.6315 -0.34439 -0.64409 -0.32927 -0.64913 -0.32297 C -0.66031 -0.30785 -0.69559 -0.27782 -0.70835 -0.26879 C -0.7685 -0.22679 -0.71874 -0.25892 -0.75842 -0.2375 C -0.76693 -0.23288 -0.7748 -0.22679 -0.78346 -0.2228 C -0.79654 -0.21692 -0.80268 -0.21713 -0.81496 -0.21461 C -0.81732 -0.21419 -0.82016 -0.21314 -0.82252 -0.21251 C -0.83417 -0.21461 -0.8485 -0.20831 -0.85701 -0.21881 C -0.86189 -0.22469 -0.8485 -0.23267 -0.84299 -0.2375 C -0.8326 -0.24611 -0.8211 -0.25157 -0.81008 -0.2585 C -0.78583 -0.2732 -0.7589 -0.28433 -0.73339 -0.29168 C -0.68551 -0.30575 -0.70551 -0.30239 -0.67402 -0.30617 C -0.65039 -0.31205 -0.6263 -0.31856 -0.60205 -0.31667 C -0.57591 -0.31478 -0.54992 -0.30554 -0.52378 -0.30008 C -0.51701 -0.29525 -0.51024 -0.29063 -0.50346 -0.28538 C -0.49291 -0.27719 -0.50094 -0.28034 -0.48945 -0.26879 C -0.48819 -0.26732 -0.4863 -0.26732 -0.48472 -0.26669 C -0.48378 -0.26396 -0.4811 -0.26144 -0.48173 -0.2585 C -0.48504 -0.23561 -0.48976 -0.23372 -0.50346 -0.2249 C -0.51638 -0.21692 -0.52819 -0.21503 -0.54268 -0.21041 C -0.5463 -0.20915 -0.54992 -0.20726 -0.55354 -0.20621 C -0.55669 -0.20516 -0.55984 -0.20495 -0.56299 -0.20411 C -0.56504 -0.20348 -0.56709 -0.20264 -0.56913 -0.20222 C -0.56756 -0.20621 -0.56724 -0.21146 -0.56472 -0.21461 C -0.53055 -0.25199 -0.51354 -0.27173 -0.47701 -0.28958 C -0.45102 -0.30218 -0.42504 -0.31436 -0.3989 -0.32507 C -0.37543 -0.33452 -0.31606 -0.34817 -0.29717 -0.35216 C -0.29134 -0.35342 -0.28551 -0.35342 -0.28 -0.35447 C -0.27669 -0.35468 -0.27354 -0.35573 -0.27071 -0.35636 C -0.26677 -0.34943 -0.26157 -0.34355 -0.25953 -0.33557 C -0.25433 -0.31289 -0.25827 -0.29924 -0.26441 -0.27908 C -0.26551 -0.27509 -0.26709 -0.27068 -0.26913 -0.26669 C -0.27087 -0.26228 -0.27323 -0.2585 -0.27512 -0.25409 C -0.27795 -0.248 -0.28 -0.24128 -0.28315 -0.2354 C -0.30236 -0.19844 -0.31433 -0.18753 -0.34409 -0.15414 C -0.34646 -0.15141 -0.34929 -0.14994 -0.35181 -0.14784 C -0.36693 -0.13503 -0.35528 -0.14343 -0.37055 -0.13314 C -0.37323 -0.13398 -0.37654 -0.13293 -0.37842 -0.13524 C -0.38803 -0.14595 -0.39102 -0.1575 -0.39402 -0.17283 C -0.39654 -0.18522 -0.39827 -0.19781 -0.40047 -0.21041 C -0.39827 -0.22763 -0.39842 -0.2459 -0.39402 -0.26249 C -0.39291 -0.2669 -0.38772 -0.26648 -0.38457 -0.26879 C -0.38299 -0.27005 -0.38173 -0.27236 -0.38 -0.2732 C -0.37024 -0.27698 -0.35039 -0.28328 -0.35039 -0.28307 C -0.34819 -0.27782 -0.34457 -0.27278 -0.34409 -0.26669 C -0.34205 -0.24275 -0.34362 -0.21797 -0.34236 -0.19382 C -0.34205 -0.18522 -0.34047 -0.17724 -0.33921 -0.16863 C -0.33685 -0.09975 -0.33654 -0.12096 -0.34079 -0.02499 C -0.34094 -0.02226 -0.34378 -0.01386 -0.34567 -0.01218 C -0.3485 -0.00987 -0.35181 -0.00945 -0.35496 -0.00798 L -0.35968 -0.00609 C -0.37008 -0.00882 -0.38094 -0.00924 -0.39087 -0.01428 C -0.43858 -0.03885 -0.4685 -0.05922 -0.50819 -0.09597 C -0.51276 -0.09975 -0.51717 -0.10458 -0.52079 -0.11025 C -0.52457 -0.11655 -0.52709 -0.12411 -0.53024 -0.13104 C -0.53102 -0.13608 -0.53669 -0.15078 -0.53024 -0.15624 C -0.52346 -0.1617 -0.51575 -0.16527 -0.50819 -0.16863 C -0.48693 -0.17913 -0.43811 -0.19067 -0.42535 -0.19382 C -0.41968 -0.19508 -0.41386 -0.19508 -0.40803 -0.19571 C -0.40126 -0.19298 -0.3926 -0.19424 -0.38772 -0.18732 C -0.38126 -0.17808 -0.37654 -0.12768 -0.37528 -0.11865 C -0.37685 -0.084 -0.37732 -0.04893 -0.38 -0.01428 C -0.38047 -0.00651 -0.38299 0.00084 -0.38457 0.00861 C -0.39087 0.0357 -0.40252 0.07602 -0.41134 0.09618 C -0.41905 0.11403 -0.4326 0.12285 -0.44567 0.13146 C -0.44819 0.13335 -0.45071 0.13524 -0.45339 0.13587 C -0.4622 0.13734 -0.47134 0.13713 -0.48016 0.13797 C -0.51181 0.1449 -0.50677 0.1449 -0.56472 0.12957 C -0.56724 0.12873 -0.56661 0.12264 -0.56756 0.11907 C -0.56913 0.10248 -0.57228 0.08589 -0.57228 0.06909 C -0.57228 0.05775 -0.57024 0.04641 -0.56756 0.0357 C -0.55953 0.00357 -0.51984 -0.01029 -0.50504 -0.01848 C -0.50031 -0.02121 -0.49465 -0.01995 -0.48945 -0.02058 C -0.46709 -0.01575 -0.44409 -0.01449 -0.4222 -0.00609 C -0.40772 -0.00042 -0.39465 0.01092 -0.38173 0.021 C -0.36126 0.03675 -0.35197 0.04599 -0.3378 0.06699 C -0.32677 0.08337 -0.31165 0.09681 -0.30488 0.11676 C -0.29449 0.14805 -0.30047 0.12936 -0.28772 0.17325 C -0.28567 0.19488 -0.28079 0.2163 -0.28157 0.23793 C -0.28205 0.2625 -0.28992 0.29505 -0.30016 0.3173 C -0.30693 0.33158 -0.31402 0.34565 -0.32205 0.35888 C -0.33323 0.37694 -0.34535 0.38219 -0.36126 0.39227 C -0.36378 0.39395 -0.36646 0.39563 -0.36898 0.39626 C -0.37323 0.39773 -0.37732 0.39794 -0.38173 0.39836 C -0.40441 0.3971 -0.42772 0.39941 -0.45055 0.39437 C -0.4622 0.39185 -0.53386 0.35846 -0.54882 0.35069 C -0.58709 0.33053 -0.62047 0.3152 -0.6537 0.28602 C -0.66157 0.27909 -0.66913 0.27174 -0.67559 0.26292 C -0.69118 0.24234 -0.69559 0.23268 -0.7052 0.21294 C -0.70756 0.2016 -0.71197 0.1911 -0.71165 0.17955 C -0.71134 0.17619 -0.70646 0.11928 -0.69433 0.10647 C -0.68488 0.09639 -0.6748 0.08631 -0.66315 0.08169 C -0.61512 0.06132 -0.58268 0.06237 -0.5348 0.05859 C -0.50457 0.06405 -0.51118 0.06111 -0.47701 0.07749 C -0.47512 0.07833 -0.47386 0.08022 -0.47228 0.08169 C -0.47433 0.11088 -0.47339 0.1407 -0.47858 0.16926 C -0.48331 0.19488 -0.4926 0.21903 -0.50189 0.24213 C -0.53354 0.3194 -0.54346 0.33893 -0.58189 0.39227 C -0.58472 0.39626 -0.58787 0.39941 -0.59102 0.40277 C -0.59433 0.4055 -0.59748 0.40823 -0.60047 0.41096 L -0.63197 0.40907 C -0.68079 0.39332 -0.73701 0.34355 -0.77402 0.31101 C -0.7978 0.29001 -0.8074 0.27447 -0.82252 0.24633 C -0.82457 0.24297 -0.82567 0.2394 -0.82724 0.23583 C -0.8285 0.23037 -0.83102 0.22491 -0.83055 0.21924 C -0.82787 0.19782 -0.82535 0.17598 -0.8178 0.15645 C -0.81291 0.14343 -0.80346 0.13377 -0.79449 0.12537 C -0.77496 0.10752 -0.74283 0.0861 -0.7178 0.07959 C -0.70693 0.07665 -0.69591 0.07665 -0.68488 0.07539 C -0.65323 0.07833 -0.62961 0.05817 -0.61764 0.08778 C -0.61512 0.0945 -0.61244 0.10185 -0.60992 0.10878 C -0.61402 0.13713 -0.61402 0.16737 -0.62236 0.19425 C -0.63008 0.21924 -0.64472 0.23919 -0.65685 0.26082 C -0.67842 0.29946 -0.71701 0.34145 -0.74126 0.36728 C -0.75039 0.37694 -0.76016 0.38618 -0.77087 0.39227 C -0.79654 0.40655 -0.82331 0.41579 -0.84913 0.42776 C -0.86425 0.42629 -0.87953 0.42671 -0.89465 0.42356 C -0.89827 0.42272 -0.9011 0.41852 -0.90394 0.41516 C -0.91181 0.4055 -0.91905 0.39458 -0.92583 0.38387 C -0.94787 0.34943 -0.94787 0.34649 -0.96488 0.3087 C -0.96693 0.28938 -0.97118 0.27006 -0.97118 0.25053 C -0.97118 0.22722 -0.96614 0.21735 -0.95386 0.20433 C -0.92346 0.17115 -0.90441 0.15036 -0.86472 0.13587 C -0.6852 0.06993 -0.72126 0.08106 -0.57071 0.07539 C -0.52378 0.08022 -0.52835 0.07056 -0.48787 0.11676 C -0.48551 0.11949 -0.48693 0.12537 -0.4863 0.12957 C -0.48898 0.15183 -0.48819 0.17493 -0.49417 0.19614 C -0.50378 0.23079 -0.53543 0.28749 -0.55984 0.30681 C -0.80425 0.49853 -0.74 0.45149 -1.00882 0.51533 C -1.16677 0.50987 -1.1948 0.57497 -1.25087 0.37988 C -1.25968 0.34922 -1.25307 0.31415 -1.25402 0.28182 C -1.24441 -0.07245 -1.25984 -0.08274 -1.20425 -0.38765 C -1.19842 -0.41936 -1.1978 -0.4601 -1.1778 -0.47921 C -1.12425 -0.52961 -1.05764 -0.54872 -0.9978 -0.58337 C -0.95386 -0.56741 -0.90945 -0.55544 -0.8663 -0.53549 C -0.79764 -0.50357 -0.65638 -0.37799 -0.62394 -0.34376 C -0.57543 -0.29252 -0.43213 -0.12012 -0.38457 -0.01659 C -0.33417 0.0945 -0.29197 0.21147 -0.24551 0.32549 C -0.2315 0.46451 -0.22992 0.41957 -0.2548 0.6029 C -0.25559 0.60773 -0.25921 0.61151 -0.26268 0.61319 C -0.27008 0.61676 -0.27842 0.61592 -0.28614 0.6176 C -0.42331 0.57623 -0.39811 0.58715 -0.58803 0.49874 C -0.69921 0.44687 -0.81134 0.39815 -0.91953 0.33599 C -1.03323 0.27069 -1.15008 0.20937 -1.25244 0.11676 C -1.34268 0.03591 -1.41197 -0.08043 -1.49181 -0.17913 C -1.49748 -0.20831 -1.50898 -0.23645 -1.50898 -0.26669 C -1.50898 -0.28244 -1.50126 -0.29882 -1.49181 -0.30827 C -1.44094 -0.35867 -1.35417 -0.34607 -1.30252 -0.35006 C -1.07024 -0.32213 -0.99276 -0.32465 -0.7052 -0.12495 C -0.55905 -0.0231 -0.44142 0.13923 -0.30961 0.27132 C -0.2737 0.37883 -0.19543 0.51407 -0.22362 0.64889 C -0.23669 0.71105 -0.26315 0.76691 -0.28315 0.82612 C -0.33638 0.80723 -0.3989 0.81373 -0.44252 0.76964 C -0.56961 0.64133 -0.65591 0.3992 -0.73181 0.21924 C -0.76583 0.03633 -0.81102 -0.09261 -0.7789 -0.27908 C -0.77291 -0.3131 -0.7485 -0.3362 -0.73339 -0.36476 C -0.70598 -0.36119 -0.69528 -0.36518 -0.67244 -0.34166 C -0.39654 -0.06006 -0.47984 -0.16254 -0.29087 0.12747 C -0.28724 0.15645 -0.28157 0.18564 -0.28 0.21504 C -0.27953 0.22239 -0.28173 0.22974 -0.28472 0.23583 C -0.28992 0.24738 -0.29528 0.25914 -0.30331 0.26712 C -0.33354 0.29736 -0.3737 0.28917 -0.40803 0.29211 C -0.63197 0.23919 -0.65087 0.25326 -0.90079 0.05859 C -0.9578 0.01428 -1 -0.05817 -1.04945 -0.11655 C -1.06346 -0.17136 -1.08803 -0.22343 -1.0915 -0.28118 C -1.09307 -0.3068 -1.07307 -0.42776 -1.03402 -0.44372 C -0.98016 -0.46556 -0.92315 -0.46871 -0.86787 -0.48131 C -0.5811 -0.37883 -0.48331 -0.37379 -0.23606 -0.18333 C -0.1915 -0.14889 -0.15701 -0.09597 -0.11717 -0.05187 C -0.11417 -0.01974 -0.10693 0.00042 -0.12031 0.02919 C -0.12457 0.03822 -0.13055 0.04557 -0.13748 0.0504 C -0.19197 0.08568 -0.29087 0.08106 -0.33323 0.08568 C -0.47654 0.08337 -0.59386 0.09261 -0.73181 0.05859 C -0.80976 0.03948 -0.88614 0.01134 -0.96331 -0.01218 C -0.98819 -0.03381 -1.01433 -0.05166 -1.03685 -0.07686 C -1.03984 -0.0798 -1.03496 -0.08673 -1.03244 -0.08946 C -1.02362 -0.09807 -1.01417 -0.10563 -1.00394 -0.11025 C -0.9926 -0.1155 -0.98016 -0.11634 -0.96835 -0.11865 C -0.77291 -0.15603 -0.8526 -0.14427 -0.63638 -0.15414 C -0.61244 -0.1533 -0.58756 -0.16065 -0.56472 -0.15204 C -0.55858 -0.14973 -0.56961 -0.13692 -0.57386 -0.13104 C -0.58236 -0.11991 -0.59228 -0.11046 -0.60205 -0.10185 C -0.61874 -0.08778 -0.63512 -0.07119 -0.6537 -0.06237 C -0.72598 -0.02793 -0.79606 -0.02037 -0.87102 -0.00609 C -0.88898 -0.01155 -0.91055 -0.00672 -0.92425 -0.02268 C -0.93071 -0.03045 -0.91465 -0.04158 -0.90866 -0.04977 C -0.87701 -0.09513 -0.84787 -0.14448 -0.81165 -0.18333 C -0.6548 -0.35069 -0.66409 -0.3299 -0.50504 -0.40235 C -0.50252 -0.39521 -0.49858 -0.38891 -0.49732 -0.38135 C -0.48819 -0.32633 -0.48913 -0.2984 -0.48787 -0.2438 C -0.49937 -0.19172 -0.49858 -0.1638 -0.54583 -0.13524 C -0.73528 -0.02121 -0.77968 -0.02268 -0.97575 0.00441 C -0.99811 0.00735 -1.02063 0.00714 -1.04315 0.00861 L -1.0885 0.00651 C -1.0915 0.00588 -1.09228 -0.00042 -1.0915 -0.00399 C -1.08409 -0.03969 -1.08142 -0.08001 -1.06346 -0.10815 C -1.01496 -0.18396 -0.9685 -0.19109 -0.90551 -0.21461 C -0.84346 -0.20642 -0.63717 -0.22574 -0.55039 -0.12894 C -0.52142 -0.09639 -0.50031 -0.05271 -0.47543 -0.01428 C -0.47386 0.01344 -0.46378 0.04284 -0.47071 0.06909 C -0.49465 0.16002 -0.52898 0.19068 -0.58646 0.22974 C -0.59984 0.23856 -0.6137 0.2478 -0.62866 0.25053 C -0.67528 0.25893 -0.72252 0.25893 -0.76945 0.26292 C -0.82094 0.25557 -0.84898 0.25704 -0.89937 0.20874 C -0.9074 0.20097 -0.90236 0.18228 -0.90394 0.16926 C -0.8926 0.13923 -0.88583 0.10521 -0.86945 0.07959 C -0.79669 -0.03528 -0.72614 -0.08148 -0.61307 -0.11655 C -0.56268 -0.13209 -0.50976 -0.12642 -0.45811 -0.13104 C -0.43622 -0.11718 -0.4085 -0.11361 -0.39244 -0.08946 C -0.38126 -0.07266 -0.38535 -0.04515 -0.38614 -0.02268 C -0.38803 0.02436 -0.41165 0.06405 -0.43465 0.09618 C -0.44551 0.1113 -0.45827 0.12432 -0.47228 0.13377 C -0.6389 0.24696 -0.62331 0.20601 -0.86315 0.23163 C -0.88063 0.21567 -0.90315 0.20706 -0.9148 0.18375 C -0.94913 0.11508 -0.90142 0.00693 -0.87732 -0.03927 C -0.81827 -0.1533 -0.73087 -0.25955 -0.62709 -0.29588 C -0.5726 -0.31499 -0.51465 -0.30281 -0.45811 -0.30617 C -0.3937 -0.26522 -0.32 -0.24296 -0.26441 -0.18333 C -0.12819 -0.0378 -0.13181 0.1218 -0.23921 0.3173 C -0.30236 0.43196 -0.48693 0.42881 -0.56913 0.44036 C -0.73842 0.39332 -0.80709 0.3992 -0.95228 0.25473 C -1.0022 0.20517 -1.03685 0.13377 -1.07905 0.07329 C -1.08929 0.01743 -1.12173 -0.03906 -1.10882 -0.09366 C -1.06787 -0.27068 -0.98299 -0.24737 -0.8822 -0.26249 C -0.83134 -0.24296 -0.77764 -0.23477 -0.73039 -0.20411 C -0.59528 -0.11634 -0.56866 -0.05166 -0.47543 0.08778 C -0.46772 0.11991 -0.4578 0.15099 -0.45213 0.18375 C -0.45055 0.19194 -0.44929 0.20244 -0.45339 0.20874 C -0.46142 0.22092 -0.47433 0.22554 -0.48472 0.23373 C -0.69512 0.22848 -0.70205 0.25242 -0.93512 0.08988 C -0.98535 0.05481 -1.02063 -0.00882 -1.06346 -0.05817 C -1.07339 -0.11781 -1.09968 -0.17682 -1.09307 -0.2375 C -1.07622 -0.40151 -0.99055 -0.5609 -0.87102 -0.61886 C -0.81024 -0.64847 -0.74173 -0.62852 -0.67717 -0.63356 C -0.46898 -0.5126 -0.38362 -0.50231 -0.23449 -0.2585 C -0.19764 -0.19781 -0.18551 -0.11655 -0.1611 -0.04557 C -0.1652 0.00357 -0.15937 0.05649 -0.17354 0.10248 C -0.21039 0.22281 -0.2715 0.23394 -0.35181 0.28371 L -0.59905 0.26712 C -0.69496 0.23184 -0.78268 0.16275 -0.86787 0.09408 C -1.08268 -0.07896 -1.26331 -0.26921 -1.41984 -0.53129 C -1.45276 -0.58652 -1.46677 -0.65771 -1.49024 -0.72112 C -1.23402 -0.76375 -1.39921 -0.74989 -0.87102 -0.43133 C -0.86661 -0.4286 -0.4515 -0.1934 -0.37055 -0.10815 C -0.30898 -0.04347 -0.26 0.04053 -0.20472 0.11487 C -0.21228 0.17619 -0.19386 0.25473 -0.22677 0.29841 C -0.33654 0.44477 -0.71008 0.47879 -0.80535 0.49874 C -1.06362 0.49643 -1.60756 0.51596 -1.84992 0.40907 C -1.91024 0.3824 -1.92394 0.27132 -1.96094 0.20244 C -1.96047 0.15036 -1.97276 0.09513 -1.95937 0.0462 C -1.93669 -0.03717 -1.90047 -0.11529 -1.85622 -0.18123 C -1.79449 -0.2732 -1.72205 -0.35279 -1.64504 -0.42104 C -1.44189 -0.60101 -0.89874 -0.54074 -0.82252 -0.54578 C -0.73417 -0.52247 0.06882 -0.35069 0.1737 -0.18123 C 0.24362 -0.06804 0.18252 0.12096 0.14079 0.25683 C 0.08441 0.43973 -0.34362 0.77909 -0.39575 0.82612 C -0.95228 0.74906 -0.92913 0.88198 -1.25717 0.55922 C -1.2863 0.53045 -1.30724 0.48971 -1.33228 0.45485 C -1.36299 0.34292 -1.41937 0.23814 -1.42457 0.11907 C -1.43134 -0.04242 -1.28378 -0.29042 -1.19339 -0.35846 C -1.11512 -0.41747 -1.01921 -0.41978 -0.93197 -0.45002 C -0.64472 -0.34985 -0.47858 -0.34019 -0.24709 -0.05397 C -0.13905 0.07959 -0.06866 0.25893 0.02032 0.41516 C 0.0178 0.49307 0.03748 0.57833 0.0126 0.64889 C -0.06016 0.85384 -0.21386 0.81038 -0.34724 0.82612 C -0.63591 0.8152 -0.75024 0.84124 -1.03055 0.70286 C -1.11905 0.65939 -1.19559 0.58064 -1.27748 0.51953 C -1.29842 0.45821 -1.34173 0.40319 -1.34 0.33599 C -1.33827 0.2625 -1.30346 0.19425 -1.26819 0.13797 C -1.05543 -0.20117 -0.93197 -0.15645 -0.58031 -0.30428 C -0.43701 -0.27194 0.06787 -0.21146 0.1737 0.01281 C 0.22614 0.12432 0.16724 0.28707 0.11717 0.40067 C 0.06205 0.52646 -0.28189 0.63251 -0.3378 0.65498 L -0.77244 0.63419 C -0.97071 0.58925 -1.07543 0.4664 -1.23055 0.32549 C -1.25039 0.26229 -1.29181 0.20433 -1.29008 0.13587 C -1.28882 0.0861 -1.25449 0.04284 -1.22283 0.01701 C -0.99953 -0.16527 -0.85449 -0.10353 -0.58189 -0.11025 C -0.33008 0.00084 -0.02488 -0.01113 0.1737 0.22344 C 0.63843 0.77195 -0.03496 0.80828 -0.11102 0.82612 C -0.22992 0.81898 -0.34976 0.82738 -0.46772 0.80513 C -0.71339 0.75893 -1.12803 0.60101 -1.3589 0.49244 C -1.46661 0.44162 -1.56945 0.37421 -1.6748 0.3152 C -1.66283 0.28245 -1.66504 0.22701 -1.63874 0.21714 C -1.26016 0.07518 -0.64913 0.12369 -0.31118 0.12117 C -0.14961 0.15036 0.01984 0.1365 0.1737 0.20874 C 0.2052 0.22365 0.15795 0.30744 0.12835 0.32759 C 0.06236 0.37232 -0.01575 0.37673 -0.08913 0.38807 C -0.18598 0.40319 -0.28409 0.40067 -0.38173 0.40697 C -0.52961 0.40277 -0.67795 0.40277 -0.82567 0.39437 C -1.27134 0.36854 -1.53055 0.33725 -1.96094 0.29211 C -1.88961 0.27825 -1.81874 0.25704 -1.74677 0.25053 C -1.1137 0.19047 -0.80457 0.20748 -0.12976 0.20433 C -0.02866 0.2226 0.07795 0.21168 0.1737 0.25893 C 0.19654 0.27006 0.14756 0.32381 0.12362 0.32969 C 0.03906 0.35027 -0.0485 0.33242 -0.13465 0.33368 C -0.31732 0.32843 -0.50063 0.332 -0.68331 0.3173 C -1.73953 0.23205 -1.46236 0.30807 -1.96094 0.15246 C -1.85937 0.13923 -1.75795 0.12033 -1.65606 0.11277 C -1.02157 0.06678 -0.65008 0.07434 0.00787 0.06699 C 0.05906 0.06762 0.19654 0.01995 0.16095 0.06909 C 0.11717 0.13041 0.03669 0.10794 -0.02646 0.11487 C -0.17953 0.13146 -0.33323 0.13146 -0.4863 0.14007 C -0.81465 0.12642 -1.54047 0.15582 -1.96094 0.01071 C -1.97402 0.00609 -1.95842 -0.03507 -1.94535 -0.03927 C -1.81984 -0.08127 -1.69102 -0.10794 -1.5622 -0.12285 C -0.98457 -0.1892 0.1737 -0.28328 0.1737 -0.28307 C 0.03559 -0.37568 0.22126 -0.25556 -0.2485 -0.20411 C -0.45339 -0.18186 -0.65953 -0.18732 -0.86472 -0.17913 L -1.82961 -0.20222 C -1.87386 -0.20411 -1.91748 -0.21734 -1.96094 -0.2291 C -1.96614 -0.23078 -1.95055 -0.23204 -1.94535 -0.23351 C -1.84 -0.25787 -1.73575 -0.29189 -1.62945 -0.30617 C -1.07417 -0.38093 -0.79339 -0.37001 -0.22992 -0.38135 C -0.09543 -0.37442 0.03921 -0.37169 0.1737 -0.36056 C 0.17685 -0.36014 0.17323 -0.35027 0.17055 -0.34796 C 0.14803 -0.32885 0.12598 -0.30554 0.1 -0.29819 C -0.06173 -0.25115 -0.22472 -0.20642 -0.38929 -0.18543 C -0.56898 -0.16254 -0.75008 -0.17283 -0.93039 -0.16653 L -1.46047 -0.17913 C -1.55024 -0.18312 -1.80819 -0.14427 -1.72945 -0.20222 C -1.55874 -0.32738 -0.8178 -0.34859 -0.68488 -0.35846 C -0.51339 -0.35174 -0.34157 -0.35195 -0.17039 -0.33746 C -0.09213 -0.33095 -0.01465 -0.31352 0.06268 -0.29588 C 0.06598 -0.29504 0.05953 -0.28664 0.05638 -0.28538 C -0.01968 -0.25514 -0.09496 -0.21629 -0.17354 -0.20222 C -0.70677 -0.10584 -1.04646 -0.11907 -1.59181 -0.10395 C -1.71496 -0.09513 -1.8378 -0.07959 -1.96094 -0.07686 C -1.98709 -0.07665 -1.91008 -0.0924 -1.88425 -0.09786 C -1.65717 -0.14637 -1.4315 -0.21041 -1.20252 -0.2396 C -0.93921 -0.2732 -0.67402 -0.27005 -0.40976 -0.28538 C -0.21528 -0.28265 -0.01732 -0.32591 0.1737 -0.27698 C 0.20803 -0.26858 0.18803 -0.1764 0.16882 -0.13755 C 0.14803 -0.09513 0.10488 -0.08064 0.06882 -0.06468 C -0.22929 0.07056 -0.36803 0.0672 -0.70677 0.12747 L -1.68882 0.11907 C -1.78047 0.11445 -1.87197 0.0945 -1.96094 0.06489 C -1.97528 0.06006 -1.93465 0.0462 -1.92031 0.042 C -1.76961 -0.00273 -1.61953 -0.05271 -1.46677 -0.08127 C -1.18394 -0.13356 -0.89874 -0.16023 -0.61449 -0.19991 C -0.35181 -0.19718 -0.07953 -0.28517 0.1737 -0.19151 C 0.24095 -0.16674 0.19685 0.00546 0.16409 0.08778 C 0.14315 0.14112 0.08236 0.14427 0.03748 0.15246 C -0.50598 0.25326 -0.88551 0.22008 -1.4589 0.22113 C -1.58567 0.19887 -1.71354 0.1869 -1.8389 0.15456 C -1.85102 0.15141 -1.81811 0.13566 -1.80614 0.13146 C -1.61339 0.06678 -1.4222 -0.00987 -1.22583 -0.05187 C -0.85654 -0.13104 -0.48268 -0.17136 -0.11102 -0.2312 C 0.10409 -0.13356 0.32504 -0.17031 0.15008 0.26292 C 0.12126 0.33473 0.0452 0.35909 -0.01575 0.36728 C -0.36126 0.41306 -0.70992 0.40487 -1.05717 0.42356 C -1.35827 0.38807 -1.7011 0.52373 -1.96094 0.3173 C -2.08157 0.22113 -1.9989 -0.12411 -1.88583 -0.2354 C -1.73008 -0.3887 -1.50236 -0.31436 -1.30882 -0.32507 C -0.81528 -0.35195 -0.32047 -0.34061 0.1737 -0.34796 C 0.14126 -0.00273 0.25575 0.43511 0.07669 0.68816 C -0.01528 0.81814 -1.42457 0.77804 -1.44961 0.77804 C -1.62 0.76208 -1.79591 0.78917 -1.96094 0.73016 C -1.99323 0.71861 -1.98898 0.60563 -1.95622 0.5966 C -1.73638 0.53633 -1.50819 0.5567 -1.28378 0.54452 C -0.70236 0.5126 -0.35937 0.50819 0.1737 0.49664 C 0.15843 0.58631 0.1885 0.72113 0.12835 0.76544 C 0.01039 0.85237 -0.13874 0.8215 -0.27354 0.82612 C -0.70976 0.8404 -1.1463 0.82297 -1.58252 0.82192 L -0.89937 0.79253 C -0.54142 0.77279 -0.18441 0.7247 0.1737 0.72386 C 0.2474 0.72365 0.03118 0.78056 -0.0422 0.79043 C -0.21921 0.81478 -0.39764 0.81415 -0.57543 0.82612 C -1.03764 0.82465 -1.50346 0.90592 -1.96094 0.82192 C -2.14157 0.78875 -1.60693 0.70076 -1.42614 0.66968 C -1.09748 0.61298 -0.7652 0.59576 -0.43465 0.55922 C -0.23197 0.5126 -0.01685 0.52331 0.1737 0.41936 C 0.30016 0.35027 -0.09937 0.44981 -0.23606 0.45065 L -1.41984 0.42986 C -1.63008 0.38912 -3.18063 0.3108 -1.42457 -0.71692 C -1.0252 -0.95086 -0.55197 -0.74191 -0.11575 -0.7543 C 0.12 -0.51827 0.51055 -0.30386 0.09244 0.28182 C -0.01055 0.42566 -0.20583 0.27762 -0.35496 0.27552 L -1.19039 0.12537 C -1.85024 -0.0042 -1.64472 0.12831 -1.96094 -0.12285 C -1.9463 -0.13482 -1.93354 -0.15162 -1.91717 -0.15813 C -1.36378 -0.3803 -1.43685 -0.27236 -0.62866 -0.40424 C -0.3989 -0.44162 -0.17102 -0.49727 0.05795 -0.54389 C 0.18095 -0.73687 0.2874 -0.80995 -0.05622 -0.72721 C -0.69402 -0.57413 -1.96094 -0.21251 -1.96094 -0.2123 C -1.88425 -0.16527 -1.81449 -0.05355 -1.73102 -0.07056 C -1.0874 -0.2039 0.1737 -0.65435 0.1737 -0.65414 C 0.17323 -0.69403 0.19811 -0.7543 0.17213 -0.7732 C 0.14598 -0.79189 0.12472 -0.72658 0.09843 -0.70852 C -0.02047 -0.62642 -0.14063 -0.5462 -0.26268 -0.47291 C -1.01181 -0.02373 -0.6989 -0.28244 -0.98378 -0.03927 C -0.95543 -0.02436 -0.98551 -0.03801 -0.9148 -0.05397 C -0.84567 -0.06951 -0.77638 -0.084 -0.70677 -0.09597 C 0.22252 -0.2501 -0.6211 -0.09702 0.05638 -0.2165 C 0.06063 -0.21734 0.06472 -0.21965 0.06882 -0.2207 C 0.04913 -0.23036 0.05181 -0.23414 0.02961 -0.2207 C -0.03811 -0.17997 -0.10787 -0.14406 -0.17197 -0.09366 C -0.31008 0.01554 -0.4526 0.11571 -0.58646 0.23373 C -0.73291 0.36308 -0.8874 0.47774 -1.02583 0.62159 C -1.07449 0.67199 -1.19953 0.77846 -1.14315 0.81142 C -1.07087 0.85342 -0.99858 0.7268 -0.92898 0.67787 C -0.78567 0.57728 -0.63228 0.49832 -0.49874 0.37568 C -0.36661 0.25389 -0.25795 0.09177 -0.13748 -0.04977 C -0.06331 -0.32486 -0.03858 -0.26606 -0.11417 -0.53759 C -0.1178 -0.55103 -0.13181 -0.55418 -0.14063 -0.56258 C -0.19354 -0.52751 0.01795 -0.66863 -0.25323 -0.47081 C -0.38614 -0.37421 -0.42929 -0.37652 -0.52866 -0.24989 C -0.57842 -0.18648 -0.62346 -0.11655 -0.66929 -0.04767 C -0.8526 0.22743 -0.91465 0.36665 -0.85858 0.24213 L -0.85858 0.24234 C -0.84614 0.20958 -0.83213 0.17766 -0.82094 0.14406 C -0.78929 0.04893 -0.76047 -0.04767 -0.73039 -0.14364 C -0.72362 -0.2354 -0.70315 -0.32717 -0.70992 -0.41894 C -0.71685 -0.51155 -0.79905 -0.43133 -0.8085 -0.42314 C -1.16047 -0.12096 -1.07905 -0.19844 -1.31197 0.0462 C -1.32787 0.08463 -1.32787 0.07329 -1.26504 0.0504 C -0.8285 -0.10899 -0.95339 -0.04998 -0.72882 -0.16254 C -0.73858 -0.15204 -0.74772 -0.14028 -0.75842 -0.13104 C -0.87669 -0.03171 -0.98693 0.01932 -1.11968 0.11088 C -1.18252 0.15372 -1.24252 0.20391 -1.30409 0.25053 C -1.32189 0.28728 -1.3474 0.31919 -1.35732 0.36098 C -1.35984 0.3719 -1.34236 0.37778 -1.33386 0.37568 C -1.31449 0.37064 -1.29732 0.35594 -1.28063 0.34229 C -1.1915 0.26901 -1.1022 0.19509 -1.01654 0.11487 C -0.72331 -0.16002 -0.69244 -0.18753 -0.48315 -0.45212 C -0.47417 -0.46346 -0.46504 -0.47564 -0.45811 -0.4895 C -0.45339 -0.49937 -0.47008 -0.47207 -0.47701 -0.46451 C -0.58551 -0.34712 -0.72961 -0.27236 -0.80378 -0.11445 L -0.93827 0.17115 C -0.94189 0.21231 -0.94819 0.25305 -0.94945 0.294 C -0.94976 0.31394 -0.95748 0.35657 -0.94299 0.35258 C -0.89465 0.33914 -0.85417 0.29358 -0.81323 0.25683 C -0.48504 -0.03717 -0.56079 0.03969 -0.3348 -0.28118 C -0.32315 -0.3425 -0.30315 -0.40193 -0.30016 -0.46451 C -0.29968 -0.47648 -0.31638 -0.47732 -0.3252 -0.47711 C -0.3378 -0.47669 -0.34961 -0.4685 -0.36126 -0.46241 C -0.40173 -0.44204 -0.44378 -0.42587 -0.48173 -0.39794 C -0.65354 -0.27236 -0.65291 -0.25451 -0.78205 -0.09156 C -0.80945 -0.01155 -0.84488 0.06447 -0.86472 0.14826 C -0.87197 0.17892 -0.88346 0.231 -0.86173 0.24402 C -0.83827 0.25851 -0.81606 0.21147 -0.79606 0.19005 C -0.73039 0.12012 -0.66882 0.04389 -0.6052 -0.02898 C -0.53055 -0.21776 -0.49496 -0.23414 -0.53024 -0.46451 C -0.53402 -0.49055 -0.55921 -0.50063 -0.57386 -0.51869 C -0.60362 -0.47921 -0.63638 -0.44309 -0.66315 -0.40004 C -0.79669 -0.18585 -0.85984 -0.00924 -0.97276 0.24633 C -0.98299 0.32654 -1.09748 0.68333 -0.9463 0.76964 C -0.91402 0.78812 -0.87937 0.74192 -0.84614 0.72785 C -0.69606 0.59996 -0.47213 0.42062 -0.3737 0.24843 C -0.29559 0.11151 -0.27071 -0.06741 -0.21905 -0.2249 C -0.27874 -0.37673 -0.31197 -0.66443 -0.49575 -0.63755 C -0.5378 -0.63146 -0.56661 -0.57644 -0.60205 -0.54578 C -0.63386 -0.47018 -0.67165 -0.39878 -0.69764 -0.31877 C -0.73968 -0.18837 -0.73291 -0.07728 -0.73811 0.06279 C -0.73291 0.09135 -0.72882 0.12012 -0.72252 0.14826 C -0.72205 0.1512 -0.71953 0.15645 -0.7178 0.15456 C -0.57102 0.00609 -0.56866 -0.05817 -0.42535 -0.31877 C -0.39528 -0.58862 -0.26772 -0.7732 -0.4863 -0.7732 C -0.51386 -0.7732 -0.53858 -0.74947 -0.56472 -0.73771 C -0.72283 -0.51743 -0.85307 -0.36539 -0.95386 -0.07056 C -0.99638 0.05271 -1 0.19341 -1.02283 0.32549 C -1.01496 0.36581 -1.01701 0.41201 -0.99937 0.44624 C -0.99276 0.45926 -0.97512 0.44729 -0.96488 0.44036 C -0.89622 0.39185 -0.82409 0.34838 -0.76488 0.28182 C -0.68 0.1869 -0.61244 0.06762 -0.53638 -0.03927 C -0.53858 -0.1533 -0.50346 -0.28013 -0.54268 -0.38135 C -0.61827 -0.5756 -0.74961 -0.51386 -0.85858 -0.4937 C -1.05984 -0.29588 -1.15496 -0.24884 -1.27118 0.07959 C -1.30331 0.1701 -1.29732 0.27699 -1.31039 0.37568 C -1.2874 0.42125 -1.27968 0.49181 -1.24157 0.51323 C -1.08819 0.59954 -0.79811 0.23772 -0.76331 0.20664 C -0.70898 0.07497 -0.33323 -0.52856 -0.62236 -0.7732 C -0.69795 -0.83704 -0.78819 -0.68291 -0.87102 -0.63755 C -0.96787 -0.37946 -1.04724 -0.20222 -1.07905 0.11277 C -1.0937 0.25368 -1.08268 0.40004 -1.05717 0.53822 C -1.04535 0.60206 -1 0.64532 -0.97118 0.69887 C -0.95102 0.6932 -0.92787 0.69677 -0.91024 0.68207 C -0.5748 0.4055 -0.62551 0.39521 -0.34567 -0.07476 C -0.34929 -0.23666 -0.30898 -0.41159 -0.35654 -0.56048 C -0.46614 -0.90445 -0.61402 -0.55901 -0.65071 -0.47711 C -0.84252 -0.0462 -0.81858 0.00126 -0.92425 0.53192 C -0.89874 0.62999 -0.90551 0.75683 -0.84772 0.82612 C -0.7348 0.96115 -0.57465 0.70454 -0.52535 0.64889 C -0.49827 0.53549 -0.45213 0.42734 -0.44409 0.3087 C -0.42346 0.00651 -0.48992 -0.17409 -0.59905 -0.42524 C -0.61354 -0.45821 -0.63874 -0.48047 -0.65827 -0.5084 C -0.66472 -0.50147 -0.67008 -0.49307 -0.67717 -0.4874 C -0.7789 -0.40781 -0.7537 -0.43364 -0.89465 -0.40004 C -0.92362 -0.38555 -0.96189 -0.38807 -0.98236 -0.35636 C -1.0011 -0.32612 -0.99795 -0.27887 -0.99638 -0.2396 C -0.9926 -0.15897 -0.95228 -0.03843 -0.90079 0.00651 C -0.85339 0.04767 -0.79449 0.05796 -0.74126 0.08358 C -0.69433 0.07434 -0.64157 0.08799 -0.60047 0.05649 C -0.57543 0.03738 -0.56189 -0.01155 -0.5663 -0.04977 C -0.58709 -0.24065 -0.66394 -0.2291 -0.77732 -0.28538 C -0.98252 -0.00126 -1.01874 -0.04704 -1.04646 0.35657 C -1.05024 0.41474 -1.0274 0.47081 -1.01842 0.52793 C -1.00913 0.52436 -0.99811 0.52604 -0.9915 0.51743 C -0.86756 0.35615 -0.85496 0.28098 -0.76 0.05859 C -0.75118 -0.04914 -0.72898 -0.15645 -0.73339 -0.26459 C -0.74236 -0.48467 -0.79213 -0.39878 -0.83669 -0.31247 C -0.94882 -0.09597 -0.96976 -0.03906 -1.02583 0.21924 C -1.07165 0.43007 -1.0915 0.42923 -1.02283 0.38597 C -0.84709 0.11844 -0.77968 0.10206 -0.74283 -0.24191 C -0.73764 -0.29021 -0.75842 -0.33746 -0.76646 -0.38555 C -0.77921 -0.37232 -0.79622 -0.36392 -0.80535 -0.34586 C -0.95039 -0.06132 -0.93622 -0.03927 -1.02583 0.30261 C -1.01921 0.38261 -1.02394 0.46577 -1.00551 0.54242 C -1.0022 0.55754 -0.98079 0.53906 -0.97118 0.52982 C -0.92756 0.48908 -0.88378 0.44666 -0.84772 0.39437 C -0.80488 0.33242 -0.7737 0.25809 -0.73654 0.19005 C -0.72961 0.12747 -0.69449 0.01386 -0.75842 -0.03528 C -0.77764 -0.04977 -0.8022 -0.03108 -0.82409 -0.02898 C -0.8622 0.00441 -0.90835 0.02541 -0.93827 0.07119 C -1.01118 0.18228 -1.04079 0.3593 -1.0074 0.50063 C -0.98898 0.5777 -0.93717 0.63272 -0.90236 0.69887 C -0.87732 0.68333 -0.84504 0.68102 -0.82724 0.65288 C -0.69276 0.4412 -0.72362 0.36749 -0.7052 0.08988 C -0.73606 -0.00462 -0.7548 -0.10773 -0.79748 -0.19382 C -0.82126 -0.24149 -0.85701 -0.28895 -0.89937 -0.30008 C -0.92063 -0.30575 -0.92819 -0.25598 -0.93984 -0.2312 C -0.9926 -0.11823 -0.99795 -0.07686 -1.03402 0.05208 C -1.03795 0.11676 -1.05244 0.21168 -1.03402 0.27972 C -1.03244 0.28518 -1.0252 0.27678 -1.02142 0.27342 C -0.97213 0.23079 -0.91575 0.19887 -0.87575 0.14196 C -0.79606 0.02856 -0.73606 -0.1071 -0.66614 -0.2312 C -0.67134 -0.31037 -0.67055 -0.3908 -0.68173 -0.46871 C -0.68362 -0.48089 -0.69764 -0.50105 -0.70362 -0.4916 C -0.72409 -0.4601 -0.73055 -0.41642 -0.74126 -0.37715 C -0.76866 -0.27593 -0.79228 -0.17283 -0.8178 -0.07056 C -0.82173 -0.01575 -0.82772 0.03906 -0.82898 0.09408 C -0.82929 0.10962 -0.83339 0.13419 -0.82252 0.14007 C -0.81181 0.14553 -0.80362 0.12222 -0.79606 0.11088 C -0.75606 0.05187 -0.71874 -0.01008 -0.68016 -0.07056 C -0.65685 -0.1491 -0.61795 -0.22238 -0.60992 -0.30617 C -0.58756 -0.54074 -0.72362 -0.34292 -0.73968 -0.31667 C -0.91905 -0.02688 -0.90346 0.00819 -1.00551 0.36308 C -1.00598 0.40907 -1.0222 0.45926 -1.0074 0.50063 C -1.00016 0.51974 -0.98157 0.47501 -0.96976 0.46094 C -0.91339 0.39626 -0.85087 0.33998 -0.8022 0.26502 C -0.72646 0.14847 -0.66677 0.0147 -0.59905 -0.11025 C -0.59386 -0.1659 -0.58268 -0.22112 -0.58346 -0.27698 C -0.58346 -0.28475 -0.59748 -0.2816 -0.60047 -0.27509 C -0.67055 -0.13293 -0.7252 0.02205 -0.79905 0.16086 C -0.8378 0.2331 -0.9811 0.38576 -0.9148 0.37778 C -0.82409 0.36665 -0.62504 -0.10437 -0.60047 -0.15624 C -0.60425 -0.18039 -0.59276 -0.22889 -0.6115 -0.2291 C -0.72283 -0.23204 -0.92787 -0.0189 -0.98835 0.0336 C -1.01402 0.09072 -1.04898 0.14175 -1.06504 0.20433 C -1.06866 0.21777 -1.04724 0.22659 -1.03685 0.22344 C -0.93795 0.18963 -0.84063 0.14679 -0.74598 0.09618 C -0.63118 0.03465 -0.52173 -0.04284 -0.40976 -0.11235 C -0.41449 -0.13104 -0.41008 -0.16065 -0.42378 -0.16863 C -0.44252 -0.17955 -0.46583 -0.16716 -0.48472 -0.15624 C -0.55118 -0.11739 -0.61465 -0.06951 -0.67717 -0.02058 C -0.70079 -0.00189 -0.77024 0.04893 -0.74283 0.0462 C -0.68315 0.04011 -0.62866 -0.00315 -0.57228 -0.03108 C -0.47543 -0.07896 -0.3789 -0.12873 -0.28315 -0.18123 C -0.27433 -0.18585 -0.25039 -0.20495 -0.25953 -0.20222 C -0.28961 -0.19319 -0.31764 -0.17346 -0.34724 -0.16254 C -0.78173 0.00063 -0.44583 -0.1449 -0.79449 0.01281 C -0.84094 0.05922 -0.78898 0.00504 -0.69921 -0.03108 C -0.45102 -0.13041 -0.39465 -0.147 -0.21102 -0.20621 C -0.29685 -0.13755 -0.25717 -0.16737 -0.46772 -0.08526 C -0.55748 -0.05019 -0.64992 -0.02898 -0.73968 0.00651 C -0.76598 0.01701 -0.84142 0.06111 -0.81496 0.05208 C -0.74567 0.02982 -0.68079 -0.01239 -0.6115 -0.03528 C -0.4926 -0.07434 -0.37134 -0.0987 -0.25165 -0.13314 C -0.22709 -0.14028 -0.15354 -0.16842 -0.17827 -0.16023 C -0.38488 -0.09324 -0.59591 -0.0462 -0.79748 0.04389 L -1.00236 0.13587 C -1.02882 0.17052 -1.02079 0.15267 -0.98835 0.14826 C -0.92016 0.13923 -0.85181 0.13293 -0.78346 0.12537 L -0.4863 0.12957 C -0.48016 0.12978 -0.46252 0.12873 -0.46772 0.13377 C -0.48457 0.14994 -0.50535 0.15897 -0.52535 0.16716 C -0.65276 0.21861 -0.76 0.2436 -0.89134 0.27972 C -0.76693 0.20853 -0.79323 0.21903 -0.57228 0.16086 C -0.37244 0.10815 -0.09417 0.0672 -0.23307 0.08778 C -0.84378 0.29757 -0.33638 0.13419 -0.97575 0.3087 C -1.01622 0.31982 -1.05417 0.34103 -1.09465 0.34838 C -1.12031 0.35321 -1.04661 0.32255 -1.02142 0.3173 C -0.93102 0.2982 -0.84016 0.28602 -0.74898 0.27552 C -0.10394 0.20139 -0.57228 0.27258 -0.33638 0.23583 C -1.02803 0.47606 -0.73842 0.39017 -1.2011 0.51743 C -1.04441 0.41957 -1.21622 0.52247 -0.83669 0.36938 C -0.74929 0.3341 -0.66362 0.29295 -0.57701 0.25473 C -0.55717 0.21924 -0.52457 0.19152 -0.5178 0.14826 C -0.51465 0.12915 -0.54063 0.11487 -0.55512 0.11676 C -0.61984 0.12663 -0.68236 0.15477 -0.74441 0.18165 C -0.80929 0.20979 -0.8726 0.24486 -0.93512 0.28182 C -0.95055 0.29085 -0.96346 0.30639 -0.97732 0.3194 C -0.98079 0.32255 -0.96992 0.31415 -0.96677 0.31101 C -0.86378 0.22008 -0.74898 0.14931 -0.65827 0.0378 L -0.57858 -0.06027 C -0.62425 -0.08043 -0.56709 -0.05691 -0.69276 0.0252 C -0.97118 0.20706 -0.81402 0.05838 -0.96976 0.21924 C -0.97858 0.24633 -0.97654 0.2331 -0.95102 0.21504 L -0.75528 0.07959 C -0.7485 0.07434 -0.73087 0.05376 -0.73654 0.06069 C -0.78724 0.12117 -0.83417 0.18816 -0.88976 0.24003 C -0.91228 0.26082 -0.98252 0.31562 -0.95701 0.30261 C -0.92504 0.28623 -0.90063 0.24948 -0.86945 0.22974 C -0.72614 0.13755 -0.58157 0.04851 -0.43465 -0.03318 C -0.26 -0.1302 -0.12898 -0.14868 -0.26598 -0.12495 C -0.4315 -0.06468 -0.60346 -0.02835 -0.76331 0.05649 C -1.06898 0.21924 -1.07622 0.16569 -1.01339 0.32549 C -0.99937 0.31793 -0.98472 0.31142 -0.97118 0.30261 C -0.94457 0.28518 -0.92094 0.25956 -0.89291 0.24633 C -0.81764 0.21084 -0.65606 0.16842 -0.57701 0.14616 C -0.59795 0.18312 -0.59354 0.18207 -0.6537 0.19215 C -0.7652 0.21063 -0.8778 0.21714 -0.98992 0.22974 C -1.10929 0.22701 -1.18961 0.24465 -0.91795 0.11676 C -0.58315 -0.04053 0.09386 -0.32717 0.09386 -0.32696 C -0.07937 -0.33683 0.18016 -0.32339 -0.31732 -0.31667 L -1.17291 -0.31247 C -0.80362 -0.53276 -0.91638 -0.48446 -0.21102 -0.60017 C -0.08378 -0.62096 0.04551 -0.5987 0.1737 -0.59807 C -0.13827 -0.45947 0.35732 -0.67556 -0.74441 -0.61886 C -0.94677 -0.60836 -1.14709 -0.55733 -1.3463 -0.5105 C -1.43968 -0.48845 -1.15795 -0.5336 -1.06346 -0.54389 L -0.70835 -0.57917 C -0.66173 -0.563 -0.62079 -0.55985 -0.75055 -0.51659 C -0.88457 -0.47228 -1.02142 -0.44645 -1.15575 -0.40634 C -1.24378 -0.37988 -1.33039 -0.34544 -1.41827 -0.31667 C -1.4274 -0.31373 -1.40094 -0.32738 -1.39165 -0.32927 C -1.32315 -0.34208 -1.25402 -0.35006 -1.18535 -0.36056 C -1.1285 -0.35762 -1.06567 -0.38723 -1.01496 -0.35216 C -0.98976 -0.33452 -1.06126 -0.30764 -1.08709 -0.29168 C -1.15732 -0.24779 -1.23134 -0.21503 -1.30252 -0.17283 C -1.46079 -0.07938 -1.37102 -0.11466 -1.42614 -0.09366 C -1.41984 -0.09975 -1.41386 -0.10668 -1.40724 -0.11235 C -1.37276 -0.14217 -1.33543 -0.16716 -1.30252 -0.19991 C -1.2852 -0.21734 -1.27228 -0.24191 -1.25717 -0.26249 C -1.26661 -0.27236 -1.27339 -0.29168 -1.28535 -0.29168 C -1.45339 -0.29042 -1.58835 -0.24002 -1.75134 -0.19382 C -1.76646 -0.18459 -1.78173 -0.1764 -1.79669 -0.16653 C -1.79874 -0.16527 -1.7926 -0.16821 -1.79055 -0.16863 C -1.74157 -0.1806 -1.69291 -0.19571 -1.64346 -0.20411 C -1.51449 -0.22679 -1.38472 -0.24149 -1.25559 -0.26249 C -1.21842 -0.26858 -1.18173 -0.27782 -1.14472 -0.28538 C -1.2915 -0.30323 -1.21905 -0.29525 -1.56063 -0.27908 C -1.57543 -0.27845 -1.61874 -0.26144 -1.60441 -0.26669 C -1.13953 -0.4349 -1.32913 -0.37526 -0.70835 -0.46871 C -0.63433 -0.47984 -0.85669 -0.44624 -0.93039 -0.43133 L -1.28693 -0.35846 C -1.29307 -0.35573 -1.29905 -0.35006 -1.30567 -0.35006 C -1.31087 -0.35006 -1.29654 -0.35657 -1.29165 -0.35846 C -1.20598 -0.38996 -1.1211 -0.42524 -1.03402 -0.45002 C -0.94142 -0.47648 -0.66441 -0.55418 -0.7537 -0.5126 C -0.99339 -0.40067 -0.74331 -0.51113 -1.26504 -0.35846 C -1.34535 -0.33494 -1.42457 -0.30428 -1.50425 -0.27698 C -1.47512 -0.30092 -1.44882 -0.33263 -1.41669 -0.34796 C -1.15228 -0.47459 -1.16976 -0.46031 -0.95858 -0.4874 C -1.13764 -0.39794 -1.1915 -0.37568 -1.38236 -0.25409 C -1.39984 -0.24296 -1.4115 -0.21419 -1.43071 -0.21041 C -1.44693 -0.20726 -1.40819 -0.24338 -1.39323 -0.25199 C -1.34646 -0.27929 -1.2978 -0.30281 -1.24772 -0.31667 C -1.19417 -0.332 -1.13874 -0.332 -1.08409 -0.33956 C -1.08929 -0.33263 -1.09323 -0.32423 -1.09968 -0.31877 C -1.23071 -0.20306 -1.29307 -0.19382 -1.48394 -0.11235 C -1.51087 -0.1008 -1.58299 -0.05859 -1.56677 -0.08946 C -1.54787 -0.12558 -1.50504 -0.12159 -1.47307 -0.13314 C -1.28535 -0.20159 -1.07087 -0.27782 -0.87417 -0.31037 C -0.8411 -0.31604 -0.93858 -0.28727 -0.97118 -0.27698 C -1.04362 -0.25451 -1.11528 -0.22847 -1.1885 -0.21251 C -1.2452 -0.19991 -1.30299 -0.19844 -1.36047 -0.19151 C -1.35669 -0.19571 -1.35417 -0.20327 -1.34945 -0.20411 L -0.48016 -0.34166 C -0.47654 -0.34376 -0.46535 -0.3488 -0.46913 -0.34796 L -1.35102 -0.15204 L -1.45118 -0.13104 C -1.43543 -0.13797 -1.42047 -0.14805 -1.40425 -0.15204 C -1.07528 -0.2312 -1.14394 -0.20411 -0.74898 -0.20222 C -0.72661 -0.19655 -0.69323 -0.21167 -0.68173 -0.18543 C -0.6715 -0.1617 -0.69717 -0.13377 -0.70992 -0.11235 C -0.74 -0.06237 -0.76677 -0.0042 -0.8085 0.0273 C -0.89622 0.09387 -0.99197 0.14427 -1.09008 0.17535 C -1.21654 0.21567 -1.34835 0.21903 -1.47764 0.24003 C -1.48441 0.24108 -1.50472 0.24318 -1.49795 0.24213 C -1.43134 0.23142 -1.36472 0.21882 -1.2978 0.21084 C -1.25039 0.20538 -1.10945 0.17871 -1.15575 0.19425 C -1.22504 0.21735 -1.52157 0.24192 -1.5715 0.24633 C -1.58614 0.24759 -1.54236 0.24129 -1.52772 0.24003 L -1.18535 0.20874 C -1.1211 0.21021 -1.05543 0.1995 -0.9915 0.21294 C -0.97795 0.21588 -1.01402 0.23793 -1.0274 0.24213 C -1.16756 0.28539 -1.30787 0.32339 -1.44961 0.35468 C -1.55465 0.37778 -1.66126 0.38807 -1.76709 0.40487 C -1.8315 0.42944 -1.78315 0.40928 -1.61071 0.40487 L -1.47606 0.40067 C -1.47717 0.4034 -1.47732 0.40739 -1.47921 0.40907 C -1.52756 0.45002 -1.6263 0.52793 -1.6263 0.52814 C -1.42504 0.53591 -1.43465 0.53864 -1.13386 0.50903 C -1.12189 0.50798 -1.09008 0.48467 -1.1011 0.49034 C -1.19858 0.54032 -1.2926 0.60332 -1.39323 0.64049 C -1.46882 0.66842 -1.54866 0.66968 -1.6263 0.68417 C -1.58929 0.66485 -1.55417 0.6365 -1.51528 0.62579 C -1.0915 0.51029 -1.2748 0.56405 -0.96331 0.46955 C -0.97575 0.48131 -0.98677 0.49706 -1.00079 0.50483 C -1.07165 0.5441 -1.0874 0.54578 -1.14472 0.55922 C -0.94205 0.42398 -0.71165 0.26859 -0.50819 0.22344 L -0.48945 0.21924 C -0.52378 0.25956 -0.55622 0.30324 -0.5926 0.34019 C -0.67354 0.4223 -0.75968 0.49496 -0.84126 0.5756 C -0.84567 0.58001 -0.85417 0.59681 -0.84913 0.5945 C -0.81449 0.57959 -0.78362 0.55166 -0.74898 0.53591 C -0.50709 0.42755 -0.57071 0.45002 -0.34409 0.44225 C -0.35654 0.47984 -0.36252 0.52247 -0.38173 0.55502 C -0.5126 0.77888 -0.46378 0.65351 -0.55984 0.77573 C -0.56551 0.78308 -0.54677 0.76439 -0.53953 0.76145 C -0.30236 0.66485 0.39606 0.33158 0.1737 0.47774 C 0.01071 0.58463 0.10598 0.53066 -0.11575 0.62579 C -0.13701 0.62075 -0.16504 0.63251 -0.17984 0.6113 C -0.19039 0.59576 -0.17307 0.57014 -0.1674 0.55061 C -0.16142 0.53024 -0.12976 0.45254 -0.11575 0.44036 C -0.09339 0.42062 -0.06583 0.41516 -0.04063 0.40277 C -0.03449 0.27993 -0.01937 0.29022 -0.20315 0.29022 C -0.35008 0.29022 -0.52 0.39017 -0.65213 0.45275 C -0.66283 0.58085 -0.65669 0.45275 -0.41291 0.41096 C -0.23402 0.38051 -0.05417 0.36245 0.1252 0.33809 C 0.14126 0.33053 0.15732 0.32213 0.1737 0.3152 C 0.17685 0.31373 0.16756 0.32003 0.16409 0.32129 C 0.11071 0.34502 0.05843 0.37505 0.00315 0.39017 C -0.48142 0.52184 -0.52598 0.50903 -0.99937 0.56111 C -0.55496 0.38996 -0.92457 0.51701 -0.13134 0.36728 C -0.02929 0.34796 0.27685 0.29673 0.1737 0.29841 C -0.00882 0.30156 -0.18945 0.34523 -0.37055 0.37148 L -1.22441 0.50063 C -1.03717 0.60584 -1.22315 0.50924 -0.68961 0.43196 C -0.4022 0.39038 -0.11417 0.35657 0.1737 0.3194 C 0.13197 0.19026 0.16961 0.28098 -0.07496 0.36728 C -0.49213 0.51365 -0.5326 0.52625 -0.88063 0.67997 C -0.88457 0.68165 -0.87213 0.67892 -0.86787 0.67787 C -0.79905 0.66212 -0.73102 0.63902 -0.66157 0.62999 C -0.57905 0.61949 -0.49575 0.62306 -0.41291 0.61949 C -0.46661 0.69131 -0.43528 0.6512 -0.61764 0.71546 C -0.86535 0.80282 -0.86756 0.79484 -1.07449 0.82192 C -0.95827 0.76418 -0.84457 0.6953 -0.72567 0.64889 C 0.69606 0.09408 -0.3422 0.55964 0.1737 0.32549 C 0.15811 0.34019 0.14362 0.35762 0.12677 0.36938 C -0.2115 0.60458 -0.19433 0.57665 -0.62079 0.76754 C -0.70835 0.80681 -0.44661 0.68606 -0.35968 0.64469 L 0.1737 0.38807 C 0.12488 -0.20054 0.23055 0.16191 -0.21748 0.32339 C -0.51795 0.43154 -1.13874 0.52982 -1.13874 0.53003 C -0.89984 0.40109 -0.79654 0.34292 -0.48315 0.20433 C -0.26598 0.10878 -0.04535 0.02646 0.1737 -0.06237 C 0.07559 -0.17661 0.1737 -0.07896 -0.12346 0.01701 C -0.28157 0.06783 -0.44094 0.11025 -0.60047 0.15036 C -0.71039 0.17766 -1.04362 0.23037 -0.93197 0.21924 C -0.74362 0.20055 -0.55764 0.14574 -0.36898 0.12747 L 0.15008 0.07749 C 0.15811 0.07434 0.18079 0.06405 0.1737 0.06909 C 0.13732 0.09492 0.10236 0.12684 0.06268 0.14007 C -0.19669 0.22512 -0.97433 0.47564 -0.72094 0.36308 C -0.37858 0.21084 -0.63732 0.32171 0.06583 0.07749 C 0.10158 0.01008 0.15953 -0.04431 0.1737 -0.12495 C 0.17921 -0.15792 0.12331 -0.11781 0.09843 -0.11025 C -0.51339 0.07707 -0.20992 0.03402 -0.61764 0.06909 C 0.18929 -0.39689 0.36787 -0.10521 0.13921 -0.43742 C -0.01811 -0.35762 -0.17181 -0.26312 -0.33323 -0.19781 C -0.59228 -0.09324 -0.8578 -0.01974 -1.11968 0.07119 C -1.13213 0.07539 -1.16756 0.0945 -1.15575 0.08778 C -1.02283 0.00798 -0.89465 -0.08988 -0.75528 -0.14784 C -0.45858 -0.2711 -0.1526 -0.35216 0.1485 -0.45422 C 0.20252 -0.53507 0.16252 -0.46619 0.09528 -0.43742 C -0.06583 -0.36875 -0.22677 -0.2963 -0.39244 -0.24989 C -0.65402 -0.17724 -1.44173 0.01071 -1.18378 -0.08127 C -1.02961 -0.13608 -0.87827 -0.20999 -0.72094 -0.2459 C -0.18866 -0.36686 -0.14992 -0.36518 0.16724 -0.37505 C 0.0115 -0.26186 -0.1515 -0.16464 -0.30016 -0.03528 C -0.35134 0.00924 -0.40331 0.05208 -0.45339 0.09828 C -0.45937 0.10353 -0.47449 0.11844 -0.46772 0.11907 C -0.39165 0.12579 -0.31528 0.11781 -0.23921 0.11676 L 0.1737 0.11277 C 0.15717 0.13209 0.15433 0.13419 0.13764 0.16296 C 0.13087 0.17472 0.12567 0.18837 0.1189 0.20055 C 0.11874 0.20076 0.09354 0.24213 0.08598 0.24633 C 0.07669 0.25137 0.06598 0.25116 0.05638 0.25473 C 0.04882 0.25746 0.04158 0.26166 0.03433 0.26502 C -0.24236 0.23814 -0.22394 0.25011 -0.53339 0.16506 C -0.56709 0.1554 -0.66472 0.1365 -0.63197 0.12327 C -0.57543 0.1008 -0.51386 0.1302 -0.45496 0.13377 C -0.4315 0.13923 -0.38866 0.11907 -0.38457 0.15036 C -0.38079 0.18039 -0.42693 0.17388 -0.44898 0.18165 C -0.52835 0.20895 -0.54787 0.20265 -0.63024 0.20433 C -0.64961 0.15267 -0.6485 0.16968 -0.55669 0.11487 C -0.51181 0.0882 -0.46331 0.07434 -0.41606 0.05649 C -0.41055 0.05439 -0.40441 0.05523 -0.3989 0.05439 C -0.40252 0.07119 -0.40331 0.08946 -0.40976 0.10458 C -0.48661 0.28266 -0.47181 0.25599 -0.5411 0.34838 C -0.59701 0.3299 -0.59968 0.33095 -0.67717 0.27132 C -0.70772 0.24759 -0.73449 0.21567 -0.76331 0.18795 C -0.76677 0.17199 -0.77496 0.15645 -0.77402 0.14007 C -0.77118 0.08757 -0.7148 0.08778 -0.69276 0.07959 C -0.67654 0.08505 -0.6463 0.07413 -0.64425 0.09618 C -0.64079 0.13566 -0.66551 0.17115 -0.68173 0.20433 C -0.70913 0.26082 -0.77402 0.36308 -0.77402 0.36308 C -0.77732 0.34292 -0.78299 0.32318 -0.78346 0.30261 C -0.78409 0.27447 -0.77732 0.21924 -0.77732 0.21945 L -0.75213 0.20664 C -0.79449 0.20748 -0.83685 0.20391 -0.8789 0.20874 C -0.8926 0.21042 -0.9211 0.22344 -0.93984 0.23163 C -0.94094 0.2373 -0.94425 0.24276 -0.94299 0.24843 C -0.93559 0.28644 -0.91858 0.32801 -0.90551 0.36308 C -0.90661 0.34502 -0.8978 0.31982 -0.90866 0.3087 C -0.95543 0.26208 -1.00331 0.3593 -1.02283 0.38387 C -1.02898 0.40697 -1.03921 0.4286 -1.04157 0.45275 C -1.04205 0.45779 -1.03465 0.45653 -1.03055 0.45695 L -0.80535 0.48404 C -0.78567 0.46325 -0.75717 0.45149 -0.74598 0.42125 C -0.70315 0.30723 -0.75291 0.33893 -0.7789 0.34838 C -0.81732 0.38891 -0.85732 0.42713 -0.89465 0.46955 C -0.89701 0.47228 -0.89339 0.48362 -0.89622 0.48194 C -0.95543 0.44729 -1.00772 0.39164 -1.06961 0.36728 C -1.08409 0.3614 -1.12646 0.34754 -1.11181 0.35069 C -1.05764 0.36182 -1.00394 0.38219 -0.94945 0.39227 C -0.90157 0.40109 -0.85339 0.40193 -0.80535 0.40697 C -0.79842 0.35195 -0.80142 0.40151 -0.8978 0.37148 C -0.99638 0.34082 -1.0937 0.30597 -1.19181 0.27342 C -1.18898 0.25746 -1.19402 0.23436 -1.18378 0.22554 C -1.01654 0.07938 -1.01039 0.09303 -0.85386 0.05208 C -0.85134 0.07392 -0.84772 0.09534 -0.84614 0.11676 C -0.83937 0.2079 -0.83953 0.29988 -0.82898 0.39017 C -0.82488 0.42314 -0.81102 0.45275 -0.8022 0.48404 C -0.66157 0.33053 -0.70362 0.41075 -0.62394 0.14826 C -0.62126 0.13923 -0.62283 0.12873 -0.62236 0.11907 C -0.61827 0.13104 -0.61197 0.14175 -0.60992 0.15456 C -0.60236 0.20412 -0.60063 0.29505 -0.59905 0.34649 C -0.4926 0.19887 -0.23795 -0.29231 -0.28 -0.09597 C -0.2852 -0.0714 -0.29118 -0.04725 -0.29559 -0.02268 C -0.3548 0.30219 -0.3189 0.18963 -0.3674 0.33179 C -0.3685 0.25599 -0.3652 0.17997 -0.37055 0.10458 C -0.37165 0.09177 -0.38205 0.06216 -0.38614 0.07329 C -0.42661 0.17493 -0.45181 0.28602 -0.48472 0.39227 C -0.48945 0.4076 -0.47339 0.36245 -0.47071 0.34649 L -0.40976 -0.01008 C -0.40866 -0.02415 -0.41291 -0.04074 -0.40661 -0.05187 C -0.40173 -0.0609 -0.40378 -0.02961 -0.40504 -0.01848 C -0.40646 -0.0042 -0.41087 0.00924 -0.41449 0.0231 C -0.41543 0.02709 -0.41685 0.03066 -0.41905 0.0336 C -0.42488 0.04116 -0.43811 0.04431 -0.44409 0.0462 C -0.45134 0.04851 -0.4589 0.0504 -0.46614 0.05208 C -0.48378 0.04935 -0.50157 0.04851 -0.51937 0.04389 C -0.52551 0.04242 -0.5663 0.0252 -0.57701 0.0189 C -0.59402 0.00924 -0.60079 -0.00777 -0.61764 -0.02268 C -0.65559 -0.05565 -0.69858 -0.07854 -0.73339 -0.11655 C -0.84535 -0.23897 -0.69717 -0.07854 -0.83827 -0.2249 C -0.8537 -0.24107 -0.86551 -0.2648 -0.88378 -0.27509 L -0.93197 -0.30218 C -0.95748 -0.26207 -0.95937 -0.26312 -0.9789 -0.19781 C -0.98551 -0.17577 -0.98835 -0.15204 -0.99339 -0.12894 C -0.97953 -0.11991 -0.96709 -0.10626 -0.95228 -0.10185 C -0.92063 -0.0924 -0.89827 -0.09261 -0.8726 -0.11235 C -0.86583 -0.1176 -0.86016 -0.12495 -0.85386 -0.13104 C -0.8537 -0.13125 -0.8285 -0.18648 -0.82252 -0.18941 C -0.81622 -0.19298 -0.80898 -0.18669 -0.8022 -0.18543 C -0.76945 -0.15267 -0.77638 -0.16191 -0.73654 -0.08127 C -0.72441 -0.05628 -0.71606 -0.02814 -0.7052 -0.00189 C -0.70441 0.00042 -0.70283 0.00189 -0.70236 0.00441 C -0.69968 0.0126 -0.69795 0.021 -0.69591 0.02919 C -0.69071 0.08148 -0.69118 0.06132 -0.69118 0.08988 L -0.70079 0.07329 L -0.70079 0.07329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189" y="-3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21 -0.36035 L -0.01921 -0.35994 C -0.02268 -0.35868 -0.05543 -0.33978 -0.05843 -0.33936 L -0.07087 -0.33726 C -0.20677 -0.34587 -0.07213 -0.33474 -0.28205 -0.36875 L -0.56504 -0.41453 C -0.63622 -0.42629 -0.70677 -0.44015 -0.7778 -0.45002 L -1.01858 -0.4832 C -1.14347 -0.49958 -1.27244 -0.51008 -1.39701 -0.5357 C -1.43654 -0.54368 -1.5211 -0.56678 -1.56898 -0.58568 C -1.57244 -0.58694 -1.57528 -0.58988 -1.57843 -0.59177 C -1.5789 -0.5966 -1.58032 -0.60164 -1.58 -0.60626 C -1.57827 -0.62747 -1.56772 -0.65057 -1.55969 -0.66674 C -1.5348 -0.71651 -1.51087 -0.7562 -1.47669 -0.79631 C -1.43528 -0.84503 -1.37181 -0.90298 -1.32331 -0.93595 C -1.25417 -0.98299 -1.17874 -1.01554 -1.10315 -1.0378 C -1.06032 -1.05019 -1.01669 -1.05607 -0.97323 -1.0651 C -0.92425 -1.06447 -0.8748 -1.07203 -0.8263 -1.063 C -0.77134 -1.05271 -0.71748 -1.0315 -0.6652 -1.00672 C -0.56268 -0.95842 -0.45937 -0.895 -0.3852 -0.78329 C -0.34866 -0.72869 -0.32583 -0.65981 -0.29606 -0.59807 C -0.26063 -0.4076 -0.24 -0.36287 -0.24599 -0.17661 C -0.24788 -0.12159 -0.26221 -0.04053 -0.29291 0.00252 C -0.31874 0.03885 -0.34977 0.06783 -0.38063 0.09639 C -0.39433 0.1092 -0.40992 0.11865 -0.42599 0.12579 C -0.45465 0.13818 -0.48866 0.13692 -0.51827 0.13818 C -0.56567 0.13272 -0.6137 0.1323 -0.66047 0.12159 C -0.78504 0.09345 -0.96536 -0.03528 -1.04992 -0.09345 C -1.1978 -0.19488 -1.31276 -0.32907 -1.43134 -0.48971 C -1.45449 -0.521 -1.46583 -0.56468 -1.48299 -0.60227 C -1.49559 -0.65855 -1.50441 -0.67829 -1.50331 -0.73331 C -1.50299 -0.74717 -1.49874 -0.76523 -1.48929 -0.77321 C -1.4841 -0.77783 -1.4778 -0.77888 -1.47197 -0.78119 C -1.43087 -0.77048 -1.38709 -0.76985 -1.34851 -0.74822 C -1.24063 -0.6869 -1.13543 -0.61592 -1.03591 -0.5336 C -0.93276 -0.44813 -0.78945 -0.25767 -0.71843 -0.12873 C -0.66142 -0.02562 -0.59795 0.14762 -0.55732 0.27173 C -0.54992 0.29378 -0.52851 0.31982 -0.53858 0.3404 C -0.54646 0.35678 -0.56457 0.32234 -0.57764 0.31352 C -0.58961 0.29651 -0.60268 0.28118 -0.6137 0.26312 C -0.64725 0.2081 -0.66599 0.16757 -0.68236 0.09849 C -0.69102 0.06195 -0.69496 0.02352 -0.7011 -0.01407 C -0.70063 -0.05586 -0.70394 -0.09807 -0.69953 -0.13944 C -0.67386 -0.38114 -0.56709 -0.51281 -0.42441 -0.70643 C -0.37228 -0.7772 -0.24095 -0.79442 -0.17575 -0.81059 C -0.13496 -0.8045 0.02724 -0.81374 0.08236 -0.73331 C 0.10567 -0.6995 0.11779 -0.65456 0.13559 -0.61487 C 0.13764 -0.58841 0.14787 -0.5609 0.14189 -0.5357 C 0.10709 -0.38933 0.06709 -0.24444 0.01512 -0.10794 C -0.00126 -0.06489 -0.15449 0.11907 -0.1726 0.13608 C -0.33071 0.28664 -0.29701 0.27215 -0.39307 0.30071 C -0.38677 0.24653 -0.38284 0.19193 -0.37433 0.13818 C -0.36504 0.0798 -0.35055 0.0231 -0.33984 -0.03486 C -0.3189 -0.14889 -0.27843 -0.38639 -0.26488 -0.5 C -0.25669 -0.56762 -0.25417 -0.63629 -0.24756 -0.70433 C -0.24016 -0.78119 -0.22252 -0.93595 -0.22252 -0.93553 C -0.21685 -0.91516 -0.21354 -0.89269 -0.20536 -0.87337 C -0.1789 -0.80975 -0.14898 -0.74885 -0.11937 -0.68774 C -0.02882 -0.50063 -0.11465 -0.69467 -0.0537 -0.55418 C -0.05323 -0.54473 -0.05039 -0.53465 -0.05213 -0.52499 C -0.0537 -0.51701 -0.05795 -0.50924 -0.06299 -0.50441 C -0.08898 -0.47921 -0.11559 -0.45443 -0.14441 -0.43553 C -0.2337 -0.37652 -0.4663 -0.23751 -0.57921 -0.18942 C -0.89228 -0.05502 -0.81197 -0.07077 -0.99827 -0.05166 C -0.94252 -0.11508 -0.89197 -0.18711 -0.83102 -0.24129 C -0.7052 -0.35343 -0.55937 -0.4244 -0.44 -0.54809 L 0.00425 -1.0084 C 0.00567 -1.01953 0.01008 -1.03108 0.00882 -1.04221 C 0.00835 -1.04809 0.00394 -1.05565 -0.00047 -1.05481 C -0.01244 -1.05229 -0.02284 -1.042 -0.03339 -1.0336 C -0.08803 -0.99097 -0.14032 -0.9433 -0.19606 -0.90277 C -0.2348 -0.87421 -0.27575 -0.85091 -0.31638 -0.8276 C -0.59701 -0.66548 -0.52646 -0.69887 -0.67307 -0.63335 C -0.67197 -0.63692 -0.67213 -0.64175 -0.66992 -0.64385 C -0.65323 -0.66128 -0.59433 -0.69572 -0.58536 -0.70034 C -0.55874 -0.71441 -0.53181 -0.72806 -0.5041 -0.73772 C -0.46457 -0.752 -0.40725 -0.76103 -0.36488 -0.7688 C -0.36441 -0.75305 -0.35984 -0.73604 -0.36331 -0.72071 C -0.36551 -0.71168 -0.40079 -0.68207 -0.40394 -0.67934 C -0.42709 -0.66086 -0.44536 -0.64847 -0.47134 -0.63755 C -0.48252 -0.63272 -0.49402 -0.62999 -0.50583 -0.62747 C -0.56614 -0.61361 -0.56016 -0.61529 -0.60882 -0.61256 C -0.61937 -0.61109 -0.63087 -0.60227 -0.64016 -0.60836 C -0.64851 -0.61424 -0.65984 -0.63377 -0.65276 -0.64175 C -0.59906 -0.70097 -0.53339 -0.73772 -0.47591 -0.79001 L -0.30236 -0.94834 C -0.29764 -0.96157 -0.28835 -0.97333 -0.28835 -0.98761 C -0.28835 -0.99454 -0.29717 -0.99601 -0.30236 -0.99622 C -0.31087 -0.99685 -0.31906 -0.99202 -0.3274 -0.99013 C -0.37323 -0.95464 -0.42142 -0.92398 -0.46504 -0.88366 C -0.56362 -0.79232 -0.66236 -0.70097 -0.75276 -0.59597 L -0.88567 -0.44162 C -0.88803 -0.4391 -0.89591 -0.43301 -0.89354 -0.43553 C -0.85433 -0.47837 -0.78646 -0.52898 -0.75433 -0.55208 C -0.69685 -0.59345 -0.6389 -0.63314 -0.57921 -0.66905 C -0.41339 -0.76838 -0.24662 -0.86434 -0.07874 -0.95674 C -0.0052 -0.99706 0.06992 -1.03213 0.14488 -1.06699 C 0.29338 -1.13608 0.25968 -1.126 0.34677 -1.14637 C 0.26346 -1.02415 0.25086 -1.00336 0.07149 -0.85427 C -0.06032 -0.74507 -0.43228 -0.48383 -0.62614 -0.39143 C -0.74362 -0.33558 -0.86488 -0.29421 -0.98425 -0.2457 C -1.00662 -0.26103 -1.03276 -0.26901 -1.0515 -0.29169 C -1.05685 -0.29757 -1.04788 -0.30954 -1.04362 -0.31668 C -1.03197 -0.336 -1.01937 -0.35511 -1.00457 -0.37085 C -0.90977 -0.4706 -0.81465 -0.57098 -0.71528 -0.66254 C -0.67134 -0.70307 -0.40929 -0.89689 -0.36488 -0.91075 C -0.2326 -0.95254 -0.0948 -0.95254 0.04016 -0.97333 C -0.06362 -0.8614 -0.07228 -0.84188 -0.21008 -0.75032 C -0.81512 -0.34755 -0.6074 -0.36665 -0.87008 -0.35007 C -0.87323 -0.3591 -0.87669 -0.36791 -0.87953 -0.37694 C -0.88095 -0.38156 -0.88221 -0.38639 -0.88252 -0.39143 C -0.88284 -0.39521 -0.88347 -0.40046 -0.88095 -0.40193 C -0.85165 -0.41999 -0.82158 -0.43721 -0.79024 -0.44792 C -0.75039 -0.46178 -0.70914 -0.46745 -0.66835 -0.47522 L -0.0052 -0.59387 C -0.00788 -0.58841 -0.00977 -0.5819 -0.01307 -0.57728 C -0.06047 -0.50819 -0.09055 -0.47984 -0.15528 -0.42083 C -0.20488 -0.37568 -0.25402 -0.32907 -0.30709 -0.29169 C -0.87323 0.10752 -0.65921 0.06321 -1.05465 0.07161 C -1.04504 0.00336 -1.05118 0.02898 -1.00772 -0.07035 C -0.98441 -0.12369 -0.96095 -0.17661 -0.93417 -0.2268 C -0.91811 -0.25683 -0.90205 -0.28896 -0.87953 -0.31038 C -0.81937 -0.36749 -0.75228 -0.41054 -0.68866 -0.46052 C -0.69024 -0.45359 -0.69039 -0.44561 -0.69339 -0.43973 C -0.69795 -0.42986 -0.7041 -0.42188 -0.71055 -0.41453 C -0.73606 -0.38618 -0.75795 -0.3761 -0.78882 -0.35616 C -0.79339 -0.37022 -0.79906 -0.38366 -0.80284 -0.39794 C -0.80473 -0.40529 -0.80977 -0.41474 -0.80599 -0.42083 C -0.72441 -0.54662 -0.49102 -0.55061 -0.43213 -0.55859 C -0.38725 -0.56426 -0.51685 -0.51575 -0.56047 -0.5 C -0.60457 -0.48425 -0.64961 -0.47312 -0.69496 -0.46472 C -1.08347 -0.39101 -1.06268 -0.40592 -1.47354 -0.37904 C -1.41654 -0.41852 -1.39732 -0.43553 -1.32032 -0.45821 C -1.10599 -0.52226 -0.8915 -0.58694 -0.67465 -0.63335 L -0.31638 -0.71063 C -0.24158 -0.72659 -0.27906 -0.71441 -0.25228 -0.72281 C -0.25386 -0.71966 -0.25496 -0.71567 -0.25701 -0.71273 C -0.28347 -0.67178 -0.31559 -0.65918 -0.35717 -0.63545 C -0.38756 -0.61844 -0.41874 -0.60227 -0.45087 -0.59177 C -0.5411 -0.56321 -0.63213 -0.54158 -0.72299 -0.5189 C -0.77291 -0.5063 -0.82315 -0.4958 -0.87323 -0.4853 C -0.96961 -0.46535 -0.95669 -0.46787 -1.02803 -0.45821 C -1.01559 -0.47207 -1.00378 -0.48593 -0.98898 -0.4958 C -0.96614 -0.51092 -0.94221 -0.5231 -0.91858 -0.5357 C -0.80236 -0.59597 -0.78299 -0.60479 -0.64803 -0.64175 C -0.34252 -0.72596 -0.37937 -0.71588 -0.16473 -0.75452 C -0.18929 -0.70874 -0.18032 -0.72113 -0.25071 -0.66905 C -0.33543 -0.60542 -0.56047 -0.51218 -0.60126 -0.4979 C -0.77575 -0.43595 -0.95323 -0.38807 -1.12961 -0.33516 C -1.19528 -0.31563 -1.2515 -0.30282 -1.31559 -0.28749 C -1.25354 -0.32571 -1.26583 -0.32025 -1.17638 -0.35616 C -1.12614 -0.3761 -1.07622 -0.39731 -1.02488 -0.41264 C -0.87323 -0.45716 -0.56457 -0.54326 -0.38063 -0.57098 C -0.26299 -0.58883 -0.14488 -0.59891 -0.02709 -0.61256 C 0.02142 -0.5924 0.03779 -0.59303 -0.09591 -0.55628 C -0.33732 -0.49013 -0.58268 -0.44981 -0.82315 -0.37694 C -0.86221 -0.36497 -0.90173 -0.35553 -0.94047 -0.34146 C -0.97118 -0.33054 -1.03118 -0.30198 -1.03118 -0.30177 C -1.02536 -0.30828 -1.02016 -0.31542 -1.01417 -0.32067 C -0.84662 -0.46934 -0.76977 -0.45884 -0.49339 -0.57917 C -0.43071 -0.60626 -0.36772 -0.63167 -0.30394 -0.65225 C -0.09638 -0.71966 -0.13575 -0.71483 -0.03024 -0.72281 C -0.02646 -0.68837 -0.02614 -0.70622 -0.0537 -0.65225 C -0.09685 -0.56762 -0.15969 -0.50672 -0.23039 -0.46262 C -0.38457 -0.36623 -0.54473 -0.28728 -0.70583 -0.2142 C -0.93638 -0.11004 -0.93496 -0.1155 -1.09055 -0.09765 C -1.03827 -0.19908 -1.04882 -0.189 -0.88882 -0.26859 C -0.22378 -0.5987 -0.16473 -0.60962 0.34205 -0.78728 C 0.25464 -0.71357 0.27921 -0.72848 0.14488 -0.66023 C 0.08094 -0.62852 0.01748 -0.5924 -0.04898 -0.57098 C -0.4041 -0.4559 -1.11874 -0.252 -1.11874 -0.25158 C -1.07087 -0.29211 -1.01874 -0.3381 -0.96551 -0.35826 C -0.79969 -0.42125 -0.63087 -0.46913 -0.46189 -0.51449 C -0.31228 -0.55481 -0.16299 -0.56048 -0.0115 -0.57308 C 0.08441 -0.56804 0.18094 -0.5735 0.27638 -0.55859 C 0.28945 -0.55628 0.31071 -0.53948 0.30598 -0.52289 C 0.29669 -0.48992 0.27008 -0.46871 0.24661 -0.45212 C 0.17118 -0.39878 0.09307 -0.35049 0.01197 -0.31458 C -0.11669 -0.25683 -0.29496 -0.22092 -0.43213 -0.18942 C -0.78882 -0.19908 -1.14567 -0.19236 -1.50173 -0.2184 C -1.6315 -0.22785 -1.7041 -0.30303 -1.54236 -0.42902 C -1.4389 -0.50987 -1.32079 -0.55271 -1.20772 -0.60626 C -0.98488 -0.71231 -0.74236 -0.76187 -0.51354 -0.8255 C -0.31591 -0.82487 -0.11795 -0.8381 0.07921 -0.82277 C 0.11338 -0.82088 0.17827 -0.81878 0.17464 -0.77321 C 0.17023 -0.71798 0.10724 -0.70517 0.06835 -0.68564 C -0.01213 -0.6449 -0.09685 -0.62117 -0.18032 -0.59387 C -0.29685 -0.55565 -0.6378 -0.48782 -0.69339 -0.48131 C -0.80551 -0.46808 -0.91858 -0.47438 -1.03118 -0.47081 C -1.08331 -0.47648 -1.13543 -0.48026 -1.1874 -0.48761 C -1.18961 -0.48803 -1.19276 -0.49118 -1.19213 -0.49391 C -1.19024 -0.5021 -1.18646 -0.50987 -1.1811 -0.51449 C -1.1474 -0.54452 -1.1126 -0.57161 -1.07654 -0.59597 C -1.0063 -0.64364 -0.90331 -0.69341 -0.82945 -0.71903 C -0.72221 -0.7562 -0.6148 -0.79337 -0.50583 -0.81878 C -0.43811 -0.83474 -0.36914 -0.83453 -0.30079 -0.84188 C -0.26047 -0.82949 -0.24819 -0.83348 -0.34457 -0.7667 C -0.52284 -0.64427 -0.65591 -0.5525 -0.83559 -0.48761 C -0.91339 -0.45926 -0.9915 -0.43259 -1.07024 -0.41054 C -1.09843 -0.40235 -1.1274 -0.40193 -1.15606 -0.39794 C -1.03953 -0.51449 -1.06945 -0.49076 -0.79969 -0.59807 C -0.57102 -0.689 -0.48835 -0.68627 -0.27575 -0.70853 C -0.31984 -0.61046 -0.29181 -0.6575 -0.43213 -0.56279 C -0.46236 -0.542 -0.49402 -0.5252 -0.52599 -0.51029 C -0.58693 -0.48236 -0.70378 -0.4286 -0.7841 -0.41264 C -0.80268 -0.40886 -0.82158 -0.40844 -0.84032 -0.40634 C -0.83827 -0.41327 -0.83843 -0.4223 -0.83417 -0.42713 C -0.80079 -0.46514 -0.71969 -0.50945 -0.68866 -0.52289 C -0.37638 -0.65897 -0.36 -0.66023 -0.05055 -0.72743 C -0.03512 -0.73079 -0.01921 -0.73016 -0.00362 -0.73121 C -0.00788 -0.72743 -0.01181 -0.72239 -0.01622 -0.71903 C -0.05118 -0.68942 -0.10205 -0.65813 -0.13496 -0.63965 C -0.28898 -0.55418 -0.35134 -0.54011 -0.54473 -0.4979 C -0.61465 -0.48257 -0.68551 -0.47858 -0.75591 -0.46871 C -0.76961 -0.47501 -0.76756 -0.47186 -0.73559 -0.4958 C -0.71843 -0.50882 -0.70047 -0.51932 -0.68236 -0.5294 C -0.61811 -0.56489 -0.55638 -0.61214 -0.48851 -0.63335 C -0.34551 -0.67829 -0.19858 -0.69614 -0.0537 -0.72743 L 0.02142 -0.71063 C 0.03055 -0.68459 -0.01008 -0.67094 -0.02866 -0.65666 C -0.05638 -0.63482 -0.08614 -0.61844 -0.11622 -0.60437 C -0.46079 -0.44309 -0.41449 -0.47648 -0.80914 -0.37085 C -0.79906 -0.41369 -0.80473 -0.40004 -0.77465 -0.45002 C -0.75921 -0.47585 -0.74504 -0.50378 -0.72614 -0.52499 C -0.44488 -0.84629 -0.48331 -0.7667 -0.06457 -1.02751 C -0.06252 -1.01806 -0.05559 -1.00903 -0.05843 -1.00021 C -0.09906 -0.87673 -0.14378 -0.75557 -0.19291 -0.63755 C -0.20599 -0.60626 -0.21732 -0.57392 -0.23197 -0.54389 C -0.24709 -0.51302 -0.25937 -0.47711 -0.28205 -0.45611 C -0.29906 -0.44078 -0.32268 -0.44666 -0.34299 -0.44162 C -0.45197 -0.48782 -0.48504 -0.50315 -0.63087 -0.55019 C -0.67622 -0.56468 -0.72268 -0.57266 -0.76835 -0.58568 C -0.97638 -0.64469 -0.92158 -0.62159 -1.01858 -0.66464 C -1.01669 -0.66758 -1.0148 -0.67115 -1.01244 -0.67304 C -1.00095 -0.68312 -0.9474 -0.71693 -0.94677 -0.71693 C -0.5737 -0.81668 -0.62677 -0.80933 -0.43843 -0.82949 C -0.45717 -0.78602 -0.46315 -0.7688 -0.49622 -0.72281 C -0.51748 -0.69404 -0.53874 -0.6638 -0.56504 -0.64385 C -0.66803 -0.56573 -0.78961 -0.53486 -0.90441 -0.51239 C -0.96142 -0.50168 -1.01921 -0.50147 -1.07654 -0.4958 C -1.09165 -0.49916 -1.13402 -0.49433 -1.12173 -0.50651 C -1.09213 -0.5357 -1.05307 -0.54263 -1.01717 -0.55418 C -0.85984 -0.60479 -0.81528 -0.60752 -0.67622 -0.62936 C -0.57118 -0.61697 -0.44756 -0.66254 -0.37591 -0.53948 C -0.36425 -0.51974 -0.36236 -0.49244 -0.35559 -0.46871 C -0.35118 -0.42482 -0.34882 -0.41642 -0.35559 -0.36035 C -0.35622 -0.35427 -0.35921 -0.34839 -0.36331 -0.34587 C -0.47953 -0.273 -0.46268 -0.29547 -0.60882 -0.28518 C -0.67717 -0.29295 -0.74614 -0.29337 -0.8137 -0.30828 C -0.84173 -0.31437 -1.02173 -0.37253 -1.08441 -0.40634 C -1.11228 -0.42146 -1.13843 -0.44078 -1.16551 -0.45821 C -1.17449 -0.48215 -1.17417 -0.47123 -1.1452 -0.4958 C -1.11134 -0.52457 -1.07843 -0.55628 -1.04205 -0.57917 C -0.9926 -0.61046 -0.94362 -0.64385 -0.89354 -0.67304 C -0.77921 -0.74024 -0.64788 -0.81269 -0.52599 -0.85427 C -0.49953 -0.8635 -0.47181 -0.86287 -0.44473 -0.86728 C -0.45449 -0.80156 -0.4641 -0.73394 -0.48221 -0.67304 C -0.50898 -0.58295 -0.50819 -0.56636 -0.5463 -0.4958 C -0.5578 -0.4748 -0.57102 -0.45506 -0.58394 -0.43553 C -0.58819 -0.4286 -0.59197 -0.42062 -0.59795 -0.41642 C -0.65417 -0.38072 -0.65827 -0.38933 -0.72 -0.38723 C -0.89165 -0.42671 -0.88551 -0.41852 -1.03748 -0.47522 C -1.10914 -0.50189 -1.17354 -0.52268 -1.23906 -0.56279 C -1.24347 -0.56531 -1.2474 -0.56951 -1.2515 -0.57308 C -1.24898 -0.59009 -1.24803 -0.60815 -1.24063 -0.62306 C -1.23795 -0.62831 -1.2189 -0.66086 -1.21087 -0.66905 C -1.19496 -0.68459 -1.16551 -0.70748 -1.14677 -0.71483 C -1.12677 -0.72239 -1.1063 -0.72638 -1.08583 -0.73121 C -1.07937 -0.73289 -1.07244 -0.73499 -1.06551 -0.73562 C -1.04945 -0.73709 -1.03323 -0.73709 -1.01717 -0.73772 C -0.94457 -0.73457 -0.93685 -0.74339 -0.88095 -0.71903 C -0.86929 -0.71378 -0.85795 -0.70685 -0.84662 -0.70034 C -0.84284 -0.69782 -0.8389 -0.69572 -0.83559 -0.69152 C -0.81512 -0.66926 -0.81591 -0.66296 -0.80126 -0.62936 C -0.79717 -0.60899 -0.79181 -0.58946 -0.78882 -0.56867 C -0.77748 -0.49433 -0.77937 -0.48383 -0.7778 -0.41264 C -0.77827 -0.39101 -0.77795 -0.36917 -0.77937 -0.34797 C -0.77953 -0.34419 -0.78173 -0.34104 -0.78252 -0.33726 C -0.78425 -0.32991 -0.78457 -0.32151 -0.78725 -0.31458 C -0.79055 -0.30492 -0.80079 -0.29085 -0.80756 -0.28518 C -0.82079 -0.27384 -0.8348 -0.26481 -0.84819 -0.2541 C -0.86095 -0.24381 -0.87654 -0.23058 -0.88882 -0.2184 C -0.89213 -0.21504 -0.89496 -0.21147 -0.89827 -0.20811 C -0.90126 -0.20517 -0.90756 -0.19992 -0.90756 -0.1995 C -0.92016 -0.20097 -0.95512 -0.19362 -0.9452 -0.20391 C -0.9337 -0.21546 -0.8378 -0.22827 -0.8263 -0.23121 C -0.6189 -0.2772 -0.6789 -0.25557 -0.51197 -0.33306 C -0.50662 -0.33558 -0.50158 -0.33894 -0.49622 -0.34146 C -0.48473 -0.35427 -0.46583 -0.37316 -0.45874 -0.39143 C -0.45543 -0.40046 -0.45669 -0.41117 -0.45575 -0.42083 C -0.45669 -0.43679 -0.45654 -0.45317 -0.45874 -0.46871 C -0.45969 -0.47564 -0.46315 -0.48131 -0.46504 -0.48761 C -0.47402 -0.51869 -0.4411 -0.45128 -0.48536 -0.5336 C -0.49307 -0.54788 -0.51323 -0.58064 -0.52284 -0.59177 C -0.53512 -0.60542 -0.54772 -0.61928 -0.56205 -0.62936 C -0.57465 -0.63797 -0.60268 -0.64805 -0.60268 -0.64784 C -0.60473 -0.64658 -0.60819 -0.64679 -0.60882 -0.64385 C -0.6126 -0.6281 -0.60914 -0.58862 -0.6074 -0.57518 C -0.59496 -0.48677 -0.59307 -0.48236 -0.57764 -0.41054 C -0.57496 -0.38534 -0.57228 -0.36035 -0.56977 -0.33516 C -0.56929 -0.32991 -0.56898 -0.32403 -0.56835 -0.31857 C -0.56646 -0.30534 -0.56488 -0.29169 -0.56205 -0.27888 C -0.56126 -0.27552 -0.55465 -0.27069 -0.55732 -0.27048 C -0.58032 -0.26985 -0.60315 -0.27468 -0.62614 -0.27678 C -0.65213 -0.28854 -0.65764 -0.28959 -0.68236 -0.30618 C -0.68788 -0.30954 -0.69276 -0.31458 -0.69811 -0.31857 C -0.70079 -0.32991 -0.70315 -0.33558 -0.69496 -0.35007 C -0.66977 -0.39395 -0.59858 -0.43511 -0.57134 -0.44372 C -0.50819 -0.46409 -0.44205 -0.46619 -0.37748 -0.47711 C -0.30914 -0.46682 -0.24063 -0.45905 -0.1726 -0.44603 C -0.16567 -0.44435 -0.1537 -0.43343 -0.1537 -0.43322 C -0.15276 -0.42965 -0.14929 -0.42629 -0.15071 -0.42293 C -0.15402 -0.41495 -0.17181 -0.42083 -0.17417 -0.42083 C -0.19134 -0.42209 -0.20851 -0.4223 -0.22567 -0.42293 C -0.31606 -0.39563 -0.37276 -0.40319 -0.43685 -0.32487 C -0.45165 -0.3066 -0.46079 -0.28182 -0.47276 -0.26019 C -0.47433 -0.252 -0.47748 -0.2436 -0.47748 -0.23499 C -0.47748 -0.23163 -0.47559 -0.22764 -0.47276 -0.2268 C -0.45276 -0.22176 -0.43213 -0.2205 -0.41181 -0.2184 L -0.23984 -0.20181 C 0.01338 -0.17955 -0.06504 -0.18585 0.19811 -0.18081 C 0.22299 -0.18501 0.24457 -0.18249 0.26378 -0.20811 C 0.26992 -0.21609 0.27102 -0.2289 0.2748 -0.23919 C 0.27149 -0.26313 0.2759 -0.27027 0.25134 -0.26859 C 0.2011 -0.26481 0.15118 -0.25599 0.1011 -0.2499 L -0.01921 -0.2163 C -0.05748 -0.20475 -0.09528 -0.19068 -0.13339 -0.17871 C -0.15937 -0.17052 -0.18551 -0.16338 -0.21165 -0.15603 C -0.2137 -0.17997 -0.21591 -0.17304 -0.20378 -0.19572 C -0.16 -0.27678 -0.1148 -0.35658 -0.07087 -0.43763 C -0.00142 -0.56552 -0.02425 -0.52625 0.04488 -0.70853 C 0.07008 -0.85301 0.07433 -0.80723 0.00882 -1.00441 C 0.00598 -1.01344 -0.00473 -1.01134 -0.0115 -1.01491 C -0.03433 -1.00924 -0.05795 -1.00735 -0.08032 -0.99811 C -0.09386 -0.99265 -0.10567 -0.9811 -0.1178 -0.97081 C -0.13165 -0.95968 -0.15354 -0.9391 -0.1663 -0.92146 C -0.22551 -0.83957 -0.1611 -0.92272 -0.22882 -0.82277 C -0.24079 -0.80555 -0.27685 -0.74549 -0.30551 -0.72743 C -0.30929 -0.72491 -0.31386 -0.72449 -0.31795 -0.72281 C -0.32835 -0.72596 -0.33906 -0.72764 -0.34929 -0.73121 C -0.3537 -0.73289 -0.35732 -0.73772 -0.36173 -0.73982 C -0.37307 -0.74507 -0.35795 -0.73856 -0.37591 -0.74402 C -0.41354 -0.75557 -0.36614 -0.74234 -0.39465 -0.75032 C -0.39795 -0.75305 -0.4011 -0.75557 -0.40394 -0.75872 C -0.41181 -0.7667 -0.4137 -0.76943 -0.41969 -0.7772 C -0.42961 -0.80639 -0.43307 -0.82088 -0.45244 -0.84629 C -0.46158 -0.85805 -0.47276 -0.86644 -0.48378 -0.87547 C -0.50851 -0.895 -0.51984 -0.90403 -0.54158 -0.91285 C -0.5452 -0.91432 -0.54882 -0.91684 -0.5526 -0.91705 C -0.57543 -0.91894 -0.59858 -0.91831 -0.62142 -0.91915 L -0.6652 -0.92146 L -0.84819 -0.91516 C -0.85764 -0.91474 -0.85921 -0.91201 -0.86536 -0.90655 C -0.87071 -0.88177 -0.86662 -0.90214 -0.87165 -0.87127 C -0.87213 -0.86854 -0.87291 -0.8656 -0.87323 -0.86287 C -0.87543 -0.84314 -0.87748 -0.82382 -0.87953 -0.8045 C -0.88 -0.79904 -0.88063 -0.79337 -0.88095 -0.78728 C -0.88173 -0.77678 -0.88205 -0.76565 -0.88252 -0.75452 C -0.88047 -0.74444 -0.88063 -0.73331 -0.87638 -0.72533 C -0.87181 -0.71693 -0.86425 -0.7121 -0.85764 -0.70643 C -0.83244 -0.68564 -0.8063 -0.66653 -0.78095 -0.64595 C -0.75575 -0.62537 -0.73228 -0.60122 -0.70583 -0.58337 C -0.70268 -0.58127 -0.69969 -0.57896 -0.69654 -0.57728 C -0.69386 -0.57581 -0.69134 -0.57455 -0.68866 -0.57308 C -0.63622 -0.58001 -0.59276 -0.57623 -0.5463 -0.60227 C -0.54362 -0.60395 -0.54221 -0.60773 -0.54 -0.61046 C -0.53496 -0.63062 -0.53228 -0.63755 -0.53071 -0.65876 C -0.52977 -0.67115 -0.52992 -0.68354 -0.52914 -0.69614 C -0.52882 -0.70097 -0.52803 -0.7058 -0.52756 -0.71063 C -0.53748 -0.80324 -0.52567 -0.69677 -0.53071 -0.4958 C -0.53134 -0.47249 -0.53843 -0.40319 -0.54315 -0.37484 C -0.54473 -0.36581 -0.54693 -0.35679 -0.54945 -0.34797 C -0.55055 -0.34419 -0.55134 -0.33894 -0.55417 -0.33726 C -0.5811 -0.32445 -0.59701 -0.32487 -0.62299 -0.32277 C -0.70205 -0.32865 -0.80394 -0.32991 -0.88882 -0.34797 C -0.90047 -0.35007 -0.91181 -0.35469 -0.92331 -0.35826 C -0.92851 -0.38639 -0.92016 -0.34314 -0.92788 -0.37694 C -0.93008 -0.38639 -0.93118 -0.39479 -0.9326 -0.40403 C -0.92851 -0.41873 -0.92929 -0.43826 -0.92016 -0.44792 C -0.90284 -0.46661 -0.88032 -0.47459 -0.85906 -0.4832 C -0.82441 -0.4979 -0.78047 -0.49748 -0.74488 -0.5 L -0.71055 -0.48761 C -0.70583 -0.48551 -0.70079 -0.48446 -0.69654 -0.48131 C -0.67717 -0.46661 -0.67339 -0.45611 -0.66047 -0.43112 C -0.63827 -0.38807 -0.64394 -0.39752 -0.62614 -0.34377 C -0.62551 -0.33726 -0.62457 -0.33117 -0.62457 -0.32487 C -0.62457 -0.32193 -0.62488 -0.31899 -0.62614 -0.31668 C -0.63402 -0.30219 -0.64709 -0.29253 -0.6589 -0.28518 C -0.66756 -0.28014 -0.67654 -0.27636 -0.68551 -0.27258 C -0.71165 -0.26187 -0.73937 -0.25032 -0.76693 -0.2457 C -0.77669 -0.24381 -0.78662 -0.24402 -0.79654 -0.24339 C -0.80331 -0.24486 -0.81039 -0.24528 -0.81685 -0.2478 C -0.85339 -0.26229 -0.86914 -0.27678 -0.90441 -0.30198 C -0.91024 -0.30618 -0.91654 -0.30912 -0.92173 -0.31458 C -0.93118 -0.32445 -0.93307 -0.32697 -0.9452 -0.33726 C -0.94866 -0.34062 -0.9526 -0.34293 -0.95606 -0.34587 C -0.9737 -0.36035 -0.96425 -0.35553 -0.9748 -0.36035 C -0.97701 -0.35049 -0.97921 -0.34104 -0.9811 -0.33117 C -0.98236 -0.32487 -0.98315 -0.31857 -0.98425 -0.31248 C -0.98473 -0.30954 -0.98536 -0.3066 -0.98583 -0.30408 C -0.98536 -0.29421 -0.98614 -0.28413 -0.98425 -0.27468 C -0.97953 -0.25242 -0.95591 -0.22386 -0.94677 -0.21231 C -0.92677 -0.18711 -0.91575 -0.18039 -0.89039 -0.16422 C -0.8874 -0.16254 -0.8841 -0.1617 -0.88095 -0.16002 C -0.87685 -0.16065 -0.87244 -0.16002 -0.86851 -0.16212 C -0.84599 -0.17409 -0.81984 -0.18942 -0.79969 -0.21021 C -0.79417 -0.21567 -0.78929 -0.2226 -0.7841 -0.2289 C -0.78205 -0.23499 -0.77969 -0.24129 -0.7778 -0.2478 C -0.77654 -0.25158 -0.77417 -0.25578 -0.77465 -0.26019 C -0.77496 -0.26229 -0.7778 -0.26145 -0.77937 -0.26229 C -0.79843 -0.23709 -0.76709 -0.27888 -0.79654 -0.23709 C -0.8011 -0.23079 -0.80599 -0.2247 -0.81071 -0.2184 C -0.81701 -0.20979 -0.81638 -0.20937 -0.82473 -0.20391 C -0.82914 -0.20097 -0.83638 -0.20034 -0.84032 -0.19992 C -0.83622 -0.19362 -0.83213 -0.1869 -0.82788 -0.18081 C -0.82583 -0.17787 -0.82331 -0.17577 -0.82158 -0.17262 C -0.82016 -0.1701 -0.81969 -0.16674 -0.81843 -0.16422 C -0.81606 -0.15939 -0.81307 -0.15477 -0.81071 -0.14973 C -0.80331 -0.13524 -0.80898 -0.14322 -0.80284 -0.13524 C -0.80173 -0.13209 -0.80063 -0.12957 -0.79969 -0.12663 C -0.79906 -0.12453 -0.79874 -0.12243 -0.79811 -0.12033 C -0.79717 -0.11676 -0.79591 -0.1134 -0.79496 -0.11004 C -0.79386 -0.10584 -0.79307 -0.10185 -0.79181 -0.09765 C -0.78441 -0.06993 -0.79181 -0.09933 -0.78725 -0.08064 C -0.8052 -0.07287 -0.79638 -0.07539 -0.8137 -0.07245 C -0.83559 -0.07329 -0.85764 -0.07329 -0.87953 -0.07455 C -0.8811 -0.07455 -0.88347 -0.07455 -0.8841 -0.07665 C -0.88536 -0.0798 -0.88236 -0.08316 -0.88095 -0.08484 L -0.87795 -0.07665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04" y="-405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835 0.04515 L -0.16835 0.04557 C -0.19228 0.03801 -0.20473 0.03465 -0.23102 0.02247 C -0.25984 0.00882 -0.28756 -0.00903 -0.31685 -0.02142 C -0.38 -0.04829 -0.44536 -0.06509 -0.50772 -0.09428 C -0.56866 -0.12284 -0.63039 -0.14888 -0.69071 -0.17996 C -0.85748 -0.26564 -0.79528 -0.23036 -0.91276 -0.29882 C -0.91748 -0.30155 -0.92189 -0.30491 -0.92677 -0.30701 C -0.92835 -0.30785 -0.92992 -0.30827 -0.9315 -0.30932 C -0.99213 -0.34691 -0.92142 -0.30344 -0.96142 -0.33011 C -0.96473 -0.33242 -0.96866 -0.33431 -0.97213 -0.3362 C -0.97433 -0.33746 -0.97654 -0.33935 -0.97874 -0.3404 C -0.97811 -0.34607 -0.97874 -0.35237 -0.97685 -0.3572 C -0.96882 -0.37946 -0.94536 -0.4034 -0.93307 -0.41558 C -0.91276 -0.43532 -0.8926 -0.45569 -0.87055 -0.47186 C -0.81417 -0.51281 -0.74158 -0.54619 -0.68126 -0.57202 C -0.57512 -0.61738 -0.59591 -0.6052 -0.49669 -0.63649 C -0.40819 -0.66463 -0.46851 -0.64825 -0.42646 -0.65938 C -0.43417 -0.66022 -0.44205 -0.66106 -0.44977 -0.66148 C -0.47685 -0.66337 -0.5041 -0.66337 -0.53134 -0.66568 C -0.57496 -0.66988 -0.61858 -0.67765 -0.66268 -0.68038 C -0.72362 -0.68395 -0.78441 -0.68311 -0.84567 -0.68458 L -1.17543 -0.71167 C -1.28425 -0.72322 -1.24095 -0.71986 -1.30504 -0.72427 C -1.30095 -0.7249 -1.29685 -0.72616 -1.2926 -0.72616 C -1.09496 -0.72616 -1.06 -0.73015 -0.86583 -0.69907 C -0.70961 -0.67408 -0.55339 -0.65035 -0.39811 -0.6157 L -0.19339 -0.56971 C -0.1011 -0.54808 -0.10551 -0.54913 -0.05102 -0.53234 C -0.05465 -0.53045 -0.05811 -0.52772 -0.06205 -0.52604 C -0.11732 -0.50504 -0.15228 -0.5 -0.21669 -0.49265 C -0.27764 -0.48572 -0.33874 -0.48152 -0.39969 -0.47816 C -0.47291 -0.47417 -0.54583 -0.4727 -0.61874 -0.46976 C -0.96425 -0.45569 -0.75559 -0.46157 -1.06599 -0.45506 C -1.1441 -0.47921 -1.14047 -0.47144 -0.9737 -0.49076 C -0.90914 -0.49811 -0.84441 -0.50021 -0.78 -0.50525 C -0.4074 -0.49391 -0.37606 -0.51386 -0.08536 -0.45716 C 0.05118 -0.4307 0.03275 -0.4349 0.12409 -0.39668 C 0.12252 -0.39395 0.12173 -0.39017 0.11953 -0.38849 C 0.1085 -0.38051 0.07275 -0.37631 0.06787 -0.37589 C 0.02583 -0.37211 -0.11449 -0.36833 -0.14016 -0.36749 C -0.3 -0.36938 -0.52504 -0.36791 -0.69685 -0.38009 C -0.76221 -0.38471 -0.8274 -0.39059 -0.8926 -0.39878 C -0.94378 -0.40529 -0.99496 -0.41285 -1.04599 -0.42377 C -1.10205 -0.43595 -1.21307 -0.46766 -1.21307 -0.46766 C -1.21937 -0.47333 -1.2211 -0.47228 -1.20992 -0.48026 C -1.19717 -0.48929 -1.18473 -0.49937 -1.17071 -0.50525 C -1.13669 -0.51953 -1.10126 -0.53108 -1.06599 -0.54053 C -0.87953 -0.59071 -0.87701 -0.58 -0.66725 -0.59701 C -0.37575 -0.58357 -0.27165 -0.59995 -0.03087 -0.54262 C 0.00063 -0.53528 0.03071 -0.52184 0.06157 -0.51134 C 0.0652 -0.50861 0.07086 -0.50819 0.07244 -0.50315 C 0.07354 -0.5 0.06835 -0.49811 0.0663 -0.49685 C 0.05512 -0.49076 0.04394 -0.48341 0.03197 -0.48026 C 0.00079 -0.47228 -0.03055 -0.4685 -0.06205 -0.46346 C -0.11449 -0.45527 -0.16709 -0.44603 -0.21984 -0.44057 C -0.3948 -0.42251 -0.47811 -0.42524 -0.65622 -0.42167 L -1.17386 -0.42797 C -1.24992 -0.43007 -1.32599 -0.4391 -1.40205 -0.44267 C -1.4641 -0.44582 -1.52614 -0.44666 -1.58819 -0.44918 L -1.69449 -0.45296 C -1.73354 -0.45674 -1.74221 -0.45611 -1.64756 -0.46346 C -1.59134 -0.46787 -1.53496 -0.47039 -1.47874 -0.47417 L -0.91433 -0.46136 C -0.71039 -0.4517 -0.39764 -0.41411 -0.19638 -0.3782 C -0.09528 -0.35993 0.00472 -0.33347 0.1052 -0.31121 C 0.12409 -0.29525 0.14976 -0.28853 0.16173 -0.26333 C 0.16724 -0.25136 0.15449 -0.23246 0.14457 -0.22784 C 0.12126 -0.21713 0.09559 -0.22364 0.07086 -0.22175 C -0.16221 -0.22574 -0.39528 -0.22133 -0.62803 -0.23414 C -0.84016 -0.24569 -1.05181 -0.27026 -1.26284 -0.29462 C -1.4337 -0.31415 -1.60315 -0.35384 -1.77433 -0.36539 C -1.9052 -0.37442 -1.85669 -0.3698 -1.91969 -0.37589 C -1.91244 -0.3782 -1.9052 -0.38093 -1.8978 -0.38219 C -1.75512 -0.40739 -1.76945 -0.39983 -1.59134 -0.40949 C -1.27638 -0.39752 -0.96142 -0.39605 -0.64677 -0.37379 C -0.47732 -0.36182 -0.16977 -0.29609 0.0022 -0.24044 C 0.05669 -0.22259 0.1085 -0.19298 0.16173 -0.16946 C 0.1589 -0.1388 0.16362 -0.10562 0.1537 -0.07769 C 0.14898 -0.06362 0.1337 -0.06089 0.12252 -0.0569 C 0.09811 -0.04829 0.07244 -0.04577 0.04756 -0.04011 L -0.45937 -0.04451 C -0.60425 -0.04913 -0.86929 -0.08189 -1.00835 -0.10058 C -1.36 -0.14825 -1.41102 -0.14573 -1.66803 -0.20705 C -1.67638 -0.20894 -1.68457 -0.21251 -1.69291 -0.21524 C -1.68929 -0.21944 -1.68614 -0.22448 -1.68205 -0.22784 C -1.60992 -0.28475 -1.54047 -0.32591 -1.45843 -0.36119 C -1.26646 -0.44414 -1.21559 -0.44183 -1.01433 -0.48026 C -0.76 -0.47606 -0.50536 -0.47984 -0.25118 -0.46766 C -0.16536 -0.46346 0.06315 -0.41789 0.16173 -0.39878 C 0.1537 -0.3782 0.15323 -0.34859 0.13811 -0.3362 C 0.07323 -0.28412 -0.11654 -0.26018 -0.16835 -0.25283 C -0.35654 -0.22616 -0.54032 -0.21272 -0.72977 -0.20915 L -1.97291 -0.19445 C -1.91276 -0.21461 -1.93433 -0.20894 -1.84788 -0.22574 C -1.79528 -0.23603 -1.74284 -0.2501 -1.68992 -0.25493 C -1.62126 -0.26144 -1.55228 -0.25766 -1.48347 -0.25913 C -0.94173 -0.24674 -0.98173 -0.26921 -0.47654 -0.18206 C -0.43921 -0.17555 -0.40362 -0.1598 -0.36693 -0.14888 C -0.36126 -0.14447 -0.35118 -0.14468 -0.34977 -0.13607 C -0.34851 -0.12788 -0.35764 -0.12284 -0.36236 -0.11738 C -0.36914 -0.10919 -0.37685 -0.10163 -0.3841 -0.09428 C -0.43244 -0.04724 -0.43008 -0.04577 -0.47654 -0.01722 C -0.49087 -0.00861 -0.50504 0.00105 -0.52016 0.00777 C -0.61071 0.04788 -0.67433 0.0441 -0.78142 0.05985 L -1.28473 0.04956 C -1.34693 0.04683 -1.35386 0.04305 -1.39732 0.02835 C -1.37764 -0.00525 -1.38488 0.00231 -1.33953 -0.02562 C -1.2526 -0.07895 -1.13228 -0.13901 -1.04252 -0.16106 C -0.56992 -0.2774 -0.62126 -0.25976 -0.23717 -0.26543 L 0.01149 -0.25913 C 0.06205 -0.25388 0.12126 -0.26459 0.16173 -0.22364 C 0.18016 -0.20495 0.15008 -0.14951 0.12724 -0.14237 C -0.05764 -0.08378 -0.24835 -0.06194 -0.43732 -0.03381 C -0.52819 -0.02058 -0.61984 -0.02373 -0.71118 -0.01953 L -0.95984 -0.00882 L -1.20536 0.00567 C -1.27795 0.00861 -1.35102 0.00819 -1.42394 0.00987 L -1.59764 0.02016 C -1.7978 0.03003 -1.66252 0.0189 -1.77276 0.02835 C -1.75622 0.00651 -1.76189 0.0126 -1.71795 -0.00672 C -1.63512 -0.04367 -1.51843 -0.07979 -1.43654 -0.09848 C -1.25323 -0.14048 -1.1241 -0.1556 -0.93622 -0.16736 C -0.83622 -0.17366 -0.73606 -0.17429 -0.63591 -0.17786 C -0.54063 -0.17576 -0.44504 -0.17828 -0.34977 -0.17156 C -0.16299 -0.15812 -0.10536 -0.13859 0.06787 -0.09848 C 0.09086 -0.08735 0.12598 -0.09449 0.13653 -0.06509 C 0.14409 -0.04451 0.11134 -0.03192 0.09606 -0.02142 C 0.07118 -0.00483 0.04441 0.00609 0.01764 0.01617 C -0.0737 0.0504 -0.27039 0.11424 -0.37638 0.14343 C -0.54504 0.18963 -0.62158 0.20475 -0.79858 0.23709 C -0.88347 0.25284 -0.96819 0.27132 -1.05354 0.28098 C -1.29071 0.30807 -1.76646 0.34776 -1.76646 0.34797 C -1.75291 0.34083 -1.73969 0.33222 -1.72583 0.32676 C -1.59165 0.27405 -1.53843 0.26313 -1.38646 0.2331 C -1.29906 0.21567 -1.21181 0.1995 -1.12378 0.18711 C -0.89433 0.15498 -0.71638 0.14469 -0.48583 0.12663 L 0.10079 0.13272 C 0.10598 0.13272 0.11244 0.13041 0.11638 0.13503 C 0.11874 0.13755 0.11401 0.14322 0.11165 0.14553 C 0.10331 0.15246 0.09433 0.15771 0.08488 0.16212 C 0.06441 0.17178 0.04362 0.18039 0.02236 0.18711 C -0.06977 0.2163 -0.1463 0.23121 -0.24347 0.2352 C -0.44047 0.24255 -0.63748 0.24213 -0.83449 0.24528 L -1.10504 0.23919 C -1.11244 0.23877 -1.12047 0.24129 -1.12709 0.23709 C -1.12929 0.23583 -1.12488 0.23037 -1.12268 0.2289 C -1.10662 0.21756 -1.09055 0.20727 -1.07402 0.19971 C -1.03638 0.1827 -0.99827 0.16779 -0.95984 0.15582 C -0.90425 0.1386 -0.84866 0.12201 -0.79244 0.11214 C -0.62189 0.08232 -0.45087 0.0567 -0.27953 0.03696 C -0.14299 0.02121 0.01842 0.01701 0.16173 0.01197 C 0.14016 0.06258 0.15086 0.05712 0.08646 0.06195 C -0.02173 0.07014 -0.13024 0.07119 -0.23874 0.07455 L -0.44205 0.07875 L -1.05843 0.09954 L -1.45055 0.10773 C -1.44488 0.1071 -1.43906 0.1071 -1.43339 0.10584 C -1.40047 0.09807 -1.36819 0.08463 -1.3348 0.08085 C -0.85055 0.02625 -0.8641 0.0357 -0.43575 0.03066 L 0.16173 0.05775 C 0.16598 0.05796 0.15338 0.05985 0.14898 0.05985 L -0.1137 0.04956 L -0.36693 0.02457 C -0.85685 -0.03486 -1.1989 -0.09806 -1.64299 -0.12347 C -1.69811 -0.12683 -1.75339 -0.12662 -1.80866 -0.12767 C -1.83165 -0.12935 -1.85465 -0.12935 -1.87748 -0.13208 C -1.88378 -0.13271 -1.86504 -0.13355 -1.85874 -0.13397 L -1.78992 -0.13817 L -1.46 -0.13397 C -1.28851 -0.1304 -1.08362 -0.12305 -0.91276 -0.10919 C -0.29039 -0.05753 -0.44977 -0.08168 -0.15732 -0.03381 C -0.15543 -0.03318 -0.14945 -0.03339 -0.15102 -0.03192 C -0.16016 -0.02373 -0.18158 -0.02415 -0.19024 -0.02352 C -0.30709 -0.03822 -1.07181 -0.14699 -1.38173 -0.16316 C -1.5526 -0.17219 -1.72378 -0.17429 -1.8948 -0.17996 C -1.52756 -0.15098 -1.15969 -0.14909 -0.79244 -0.12557 C -0.62756 -0.11507 -0.50347 -0.08798 -0.3452 -0.0527 C -0.32 -0.04724 -0.29512 -0.04011 -0.26992 -0.03381 C -0.29559 0.00882 -0.2811 -0.00987 -0.37323 -0.02562 C -0.58945 -0.06257 -0.80362 -0.12494 -1.02079 -0.15077 C -1.4811 -0.20516 -1.26725 -0.18878 -1.66173 -0.20705 C -1.62394 -0.21944 -1.63953 -0.21629 -1.57575 -0.21524 L -0.9737 -0.20285 C -0.53354 -0.18101 -0.70173 -0.19487 -0.11984 -0.12767 C -0.05969 -0.12074 1.25984E-6 -0.11213 0.06 -0.10268 C 0.08882 -0.09827 0.17496 -0.08987 0.14614 -0.08609 C 0.09638 -0.07937 0.04709 -0.09155 -0.00252 -0.09428 C -0.46095 -0.1472 0.28551 -0.05879 -0.66567 -0.19235 L -1.66488 -0.32402 C -1.72236 -0.33263 -1.54914 -0.32129 -1.49118 -0.31961 L -1.00977 -0.30491 L -0.68441 -0.28412 L -0.00567 -0.23414 C 0.05008 -0.22217 0.11134 -0.23267 0.16173 -0.19865 C 0.17842 -0.18752 0.17732 -0.12347 0.15858 -0.12347 C -0.02016 -0.12347 -0.19748 -0.16778 -0.3748 -0.19865 C -0.56095 -0.23099 -0.74473 -0.28685 -0.9315 -0.31331 C -1.73858 -0.42797 -1.42929 -0.41663 -1.85559 -0.42167 C -1.77528 -0.42461 -1.69512 -0.4307 -1.6148 -0.43007 C -1.15622 -0.42713 -0.93874 -0.40046 -0.43102 -0.3425 C -0.30835 -0.32843 -0.15307 -0.29189 -0.03087 -0.26543 C -0.03685 -0.26249 -0.04284 -0.2564 -0.04945 -0.25703 C -0.90095 -0.33011 -0.45323 -0.28832 -0.95339 -0.36329 C -1.02599 -0.37442 -1.09827 -0.38492 -1.17071 -0.39248 C -1.26378 -0.40235 -1.54347 -0.40256 -1.45055 -0.41558 C -1.30851 -0.43553 -1.16504 -0.41411 -1.02236 -0.41348 C -0.71118 -0.38387 0.04882 -0.32339 0.16173 -0.19235 C 0.36362 0.042 -0.37213 -0.24674 -0.63906 -0.27362 C -1.00756 -0.35195 -0.97323 -0.34712 -1.42394 -0.42797 C -1.54599 -0.45023 -1.53937 -0.44834 -1.62567 -0.45506 C -1.5348 -0.46157 -1.48693 -0.46535 -1.36614 -0.46136 C -1.25339 -0.45758 -1.1411 -0.44834 -1.02851 -0.43847 C -0.90819 -0.42797 -0.78 -0.40613 -0.6611 -0.38219 L -0.24504 -0.29462 C -0.21874 -0.28874 -0.19827 -0.28055 -0.17465 -0.27152 C -0.38079 -0.25829 -0.29008 -0.26144 -0.69528 -0.29882 C -0.77638 -0.30617 -0.85732 -0.31856 -0.9378 -0.33221 L -1.68047 -0.46766 L -1.81181 -0.49265 C -1.78158 -0.49769 -1.77953 -0.49832 -1.73213 -0.50105 L -1.35197 -0.51974 C -0.80142 -0.51533 -1.05402 -0.52919 -0.12772 -0.3782 C -0.05165 -0.3656 -0.00126 -0.34187 0.0663 -0.31331 C 0.06315 -0.31121 0.06031 -0.30848 0.05685 -0.30701 C 0.05165 -0.30491 0.04646 -0.30323 0.04126 -0.30281 C 0.00835 -0.30113 -0.02441 -0.30155 -0.05732 -0.30113 C -0.23984 -0.31604 -0.42252 -0.32633 -0.60457 -0.3467 C -0.76599 -0.36476 -0.92693 -0.39101 -1.08803 -0.41558 C -1.14803 -0.42482 -1.20788 -0.43679 -1.26756 -0.44918 C -1.45669 -0.48698 -1.32362 -0.46451 -1.38016 -0.47417 C -1.37386 -0.4769 -1.36788 -0.48068 -1.36142 -0.48215 C -0.95591 -0.5737 -1.09417 -0.51932 -0.41543 -0.49685 C -0.31118 -0.48026 -0.20394 -0.48299 -0.10252 -0.44687 C -0.00961 -0.41348 0.08646 -0.37085 0.16173 -0.29042 C 0.26535 -0.18017 0.13212 -0.16904 0.1148 -0.16526 C -0.26189 -0.19046 -0.41984 -0.19697 -0.95339 -0.36329 L -1.02693 -0.38639 C -0.84331 -0.40319 -0.9137 -0.39941 -0.54063 -0.3572 C -0.30315 -0.33053 -0.07055 -0.24947 0.16173 -0.18395 C 0.15968 -0.14657 0.16488 -0.10688 0.15527 -0.07139 C 0.15244 -0.05984 0.13811 -0.06047 0.12882 -0.0611 C -0.01528 -0.07013 -0.15906 -0.08336 -0.30284 -0.10058 C -0.53102 -0.12788 -0.75843 -0.16358 -0.9863 -0.19445 C -1.17386 -0.22007 -1.34772 -0.24044 -1.53496 -0.28202 C -1.4263 -0.31415 -1.49465 -0.29651 -1.25197 -0.30113 L -1.04095 -0.29882 C -0.65795 -0.22784 -0.27276 -0.17324 0.1085 -0.08609 C 0.19858 -0.0653 0.15606 -0.0105 0.13653 0.03486 C 0.04126 0.01974 0.07559 0.02646 -0.09008 -0.02142 C -0.44851 -0.12494 -0.55984 -0.17009 -0.86268 -0.24044 L -1.25969 -0.32801 C -1.29244 -0.33494 -1.32551 -0.33851 -1.35827 -0.3446 C -1.36299 -0.34544 -1.37717 -0.34901 -1.37244 -0.3488 L -0.99732 -0.32591 C -0.68725 -0.27131 -0.37402 -0.23141 -0.06819 -0.13817 C 0.00945 -0.11465 0.08488 -0.07979 0.16173 -0.0506 C 0.16126 -0.01176 0.18016 0.03759 0.16016 0.06615 C 0.14409 0.08883 0.11401 0.05691 0.09118 0.04956 C -0.14693 -0.02919 0.14457 0.04998 -0.14504 -0.03591 C -0.26347 -0.07118 -0.38205 -0.10688 -0.50142 -0.13607 C -0.67811 -0.17933 -0.85575 -0.21608 -1.03339 -0.25283 C -1.28551 -0.30512 -2.04614 -0.43385 -1.7915 -0.40298 C -1.78583 -0.40235 -1.78 -0.40214 -1.77433 -0.40088 L -0.9315 -0.25283 L -0.57669 -0.18206 L 0.13968 -0.01092 C 0.1485 0.02247 0.18409 0.10227 0.14457 0.13923 C 0.12913 0.15351 0.10693 0.14049 0.08803 0.14133 C -0.22583 0.0903 -0.07606 0.11739 -0.64221 -0.01953 C -0.77528 -0.05144 -0.90693 -0.09638 -1.04095 -0.12158 L -1.37543 -0.18395 C -1.37024 -0.18542 -1.3652 -0.18773 -1.35984 -0.18815 C -1.19354 -0.20201 -1.10016 -0.17891 -0.89417 -0.16316 C -0.68709 -0.12851 -0.2315 -0.06488 0.01764 0.00987 C 0.06724 0.02478 0.1137 0.05292 0.16173 0.07455 C 0.12283 0.38451 0.16976 0.16422 -0.38252 0.06405 C -0.63685 0.01785 -0.89055 -0.03423 -1.14425 -0.08609 C -1.22772 -0.1031 -1.31134 -0.12011 -1.39433 -0.14237 L -1.5663 -0.18815 C -1.65953 -0.24779 -1.63921 -0.22091 -1.4178 -0.28202 C -1.35008 -0.30071 -1.28173 -0.31604 -1.21307 -0.32192 C -1.02095 -0.33746 -0.82819 -0.33851 -0.63591 -0.3467 C -0.37008 -0.31898 -0.10299 -0.30617 0.16173 -0.26333 C 0.17338 -0.26144 0.16094 -0.22007 0.14898 -0.21944 C 0.0011 -0.21335 -0.14693 -0.23645 -0.29512 -0.24443 L -0.48268 -0.27992 C -0.85811 -0.34502 -0.67827 -0.3005 -0.87827 -0.35321 C -0.87465 -0.35426 -0.87102 -0.35594 -0.8674 -0.3572 C -0.59386 -0.44309 -0.53228 -0.37631 -0.06047 -0.38639 C -0.01087 -0.38093 0.03905 -0.38009 0.08803 -0.3698 C 0.11354 -0.36434 0.13811 -0.35426 0.16173 -0.3404 C 0.16457 -0.33893 0.15921 -0.33284 0.15685 -0.33011 C 0.1548 -0.32738 0.15212 -0.32507 0.14898 -0.32402 C 0.1348 -0.31688 0.12 -0.30974 0.1052 -0.30491 C 0.08362 -0.29798 0.06205 -0.29 0.03953 -0.28832 C -0.04614 -0.2816 -0.13228 -0.28265 -0.21827 -0.27992 L -0.71433 -0.30113 C -0.78079 -0.30428 -0.76725 -0.29861 -0.79543 -0.31121 C -0.78236 -0.31478 -0.76961 -0.32003 -0.75638 -0.32192 C -0.53717 -0.34775 -0.16662 -0.24569 -0.05417 -0.22784 C 0.0063 -0.20831 0.07149 -0.206 0.12724 -0.16946 C 0.1485 -0.15539 0.15449 -0.11633 0.16173 -0.08609 C 0.16362 -0.07832 0.15811 -0.06782 0.15212 -0.06509 C 0.10961 -0.04619 0.0652 -0.03339 0.02079 -0.02352 C -0.06252 -0.00504 -0.19559 0.00021 -0.27795 0.00567 L -0.78 0.00147 C -0.86567 -0.00021 -0.87417 -0.00399 -0.94394 -0.01722 C -0.93386 -0.03969 -0.93701 -0.03696 -0.90488 -0.0506 C -0.84504 -0.07601 -0.78441 -0.09785 -0.72362 -0.11948 C -0.58788 -0.16736 -0.56299 -0.16358 -0.39969 -0.19445 C -0.40284 -0.19025 -0.40567 -0.18542 -0.40929 -0.18206 C -0.41843 -0.17324 -0.45732 -0.14993 -0.46095 -0.14888 C -0.63921 -0.07559 -0.65795 -0.09407 -0.89858 -0.05921 C -0.92315 -0.05963 -0.94772 -0.05921 -0.97213 -0.0611 C -0.97402 -0.0611 -0.97591 -0.0632 -0.97685 -0.06509 C -0.97984 -0.06971 -0.98205 -0.07496 -0.98473 -0.07979 C -0.98551 -0.08252 -0.98614 -0.08525 -0.9863 -0.08819 C -0.99087 -0.12158 -0.98772 -0.13985 -0.97685 -0.18206 C -0.97417 -0.19214 -0.96677 -0.19907 -0.96142 -0.20705 C -0.95213 -0.21965 -0.94425 -0.22826 -0.93307 -0.23645 C -0.92977 -0.23876 -0.92583 -0.24065 -0.92221 -0.24233 C -0.91512 -0.24569 -0.90473 -0.2459 -0.89858 -0.24674 C -0.87024 -0.24149 -0.79764 -0.24065 -0.76095 -0.21125 C -0.75055 -0.20264 -0.74236 -0.19025 -0.73291 -0.17996 C -0.72961 -0.17198 -0.72536 -0.16379 -0.72362 -0.15476 C -0.72284 -0.15077 -0.72236 -0.14657 -0.72189 -0.14237 C -0.72016 -0.11087 -0.71591 -0.09281 -0.73764 -0.06299 C -0.76536 -0.02499 -0.87307 -0.0063 -0.88772 -0.00483 C -0.94866 0.00231 -1.00977 -0.0021 -1.07102 -0.00063 C -1.25559 -0.01218 -1.17575 -0.00105 -1.46158 -0.0842 C -1.49102 -0.0926 -1.5063 -0.10268 -1.53039 -0.11738 C -1.53291 -0.12347 -1.53732 -0.12893 -1.53811 -0.13607 C -1.53984 -0.14909 -1.52583 -0.17849 -1.52252 -0.18395 C -1.49543 -0.22889 -1.46882 -0.27488 -1.43811 -0.31541 C -1.39701 -0.3698 -1.27606 -0.4181 -1.24725 -0.43007 C -1.20457 -0.44834 -1.10866 -0.47753 -1.05354 -0.48215 L -0.95654 -0.49076 C -0.94662 -0.48929 -0.93638 -0.48992 -0.92677 -0.48635 C -0.92425 -0.48551 -0.92331 -0.4811 -0.92221 -0.47816 C -0.9126 -0.4538 -0.9137 -0.45611 -0.90977 -0.43448 C -0.90583 -0.38933 -0.90551 -0.39395 -0.91134 -0.31961 C -0.91291 -0.2963 -0.9178 -0.27383 -0.92063 -0.25073 C -0.92599 -0.20705 -0.91638 -0.25892 -0.92835 -0.21125 C -0.93181 -0.19781 -0.92898 -0.19151 -0.93937 -0.18395 C -0.94221 -0.18206 -0.94551 -0.18227 -0.94866 -0.18206 C -0.95591 -0.18101 -0.96347 -0.18059 -0.97055 -0.17996 C -0.97874 -0.18332 -0.99055 -0.18038 -0.99433 -0.19025 C -0.99937 -0.20411 -0.99732 -0.22322 -0.99087 -0.23645 C -0.96866 -0.28265 -0.94819 -0.33851 -0.91134 -0.36329 C -0.81055 -0.43175 -0.7 -0.47039 -0.59055 -0.50735 C -0.55276 -0.51995 -0.4252 -0.52793 -0.36236 -0.53234 C -0.33843 -0.53087 -0.31402 -0.53255 -0.29039 -0.52814 C -0.28677 -0.52772 -0.28394 -0.52226 -0.28268 -0.51764 C -0.27512 -0.49412 -0.26992 -0.46913 -0.26362 -0.44477 C -0.26315 -0.43637 -0.26205 -0.42797 -0.26205 -0.41978 C -0.26236 -0.41369 -0.25543 -0.35741 -0.2715 -0.3425 C -0.27591 -0.33872 -0.28079 -0.33599 -0.28551 -0.33431 C -0.29685 -0.33053 -0.30851 -0.32885 -0.32 -0.32591 L -0.48898 -0.3446 C -0.50504 -0.3467 -0.52142 -0.34733 -0.53732 -0.3509 C -0.56536 -0.35699 -0.58299 -0.36728 -0.60945 -0.38009 C -0.62299 -0.39836 -0.61795 -0.38828 -0.60945 -0.44057 C -0.60803 -0.44834 -0.60551 -0.45569 -0.60142 -0.46136 C -0.59386 -0.4727 -0.58394 -0.48152 -0.57496 -0.49076 C -0.56583 -0.50021 -0.55591 -0.50735 -0.54536 -0.51344 C -0.53386 -0.52037 -0.52252 -0.52646 -0.51071 -0.53234 C -0.50851 -0.5336 -0.50551 -0.53339 -0.50299 -0.53444 C -0.49984 -0.53549 -0.49669 -0.53738 -0.4937 -0.53864 C -0.46772 -0.54745 -0.47339 -0.54619 -0.45291 -0.54892 C -0.44882 -0.54766 -0.44378 -0.54829 -0.44047 -0.54472 C -0.43701 -0.54158 -0.43606 -0.53528 -0.43417 -0.53045 C -0.43181 -0.52352 -0.43024 -0.51617 -0.42803 -0.50945 C -0.42504 -0.50084 -0.42173 -0.49265 -0.41858 -0.48425 C -0.41685 -0.47417 -0.39843 -0.39332 -0.40772 -0.36749 C -0.41449 -0.34817 -0.43213 -0.32612 -0.44819 -0.31751 C -0.4537 -0.31457 -0.45969 -0.31352 -0.46536 -0.31121 C -0.53291 -0.28475 -0.47811 -0.30113 -0.58425 -0.28412 C -0.59622 -0.28223 -0.60835 -0.27992 -0.62032 -0.27782 C -0.77685 -0.28202 -0.73575 -0.26102 -0.82977 -0.30281 C -0.83213 -0.30386 -0.83402 -0.30575 -0.83606 -0.30701 C -0.83732 -0.31478 -0.84016 -0.32234 -0.83921 -0.33011 C -0.83622 -0.35321 -0.82504 -0.37652 -0.81417 -0.39479 C -0.80284 -0.41411 -0.79165 -0.43406 -0.77843 -0.45107 C -0.75717 -0.47753 -0.72693 -0.50777 -0.7 -0.52814 C -0.68567 -0.53906 -0.67118 -0.54934 -0.65622 -0.55942 C -0.64284 -0.56845 -0.62803 -0.57559 -0.61402 -0.58231 C -0.59591 -0.59092 -0.60063 -0.58924 -0.5874 -0.59281 C -0.55134 -0.5821 -0.56315 -0.59197 -0.53417 -0.55543 C -0.4737 -0.47879 -0.46866 -0.47837 -0.42803 -0.39668 C -0.4241 -0.38891 -0.42095 -0.38051 -0.41858 -0.37169 C -0.41575 -0.36245 -0.41449 -0.35237 -0.41244 -0.3425 C -0.41638 -0.32885 -0.41921 -0.31373 -0.42488 -0.30113 C -0.42693 -0.2963 -0.44205 -0.28727 -0.44504 -0.28622 C -0.47213 -0.27719 -0.49937 -0.269 -0.52662 -0.26144 C -0.54063 -0.25724 -0.55465 -0.25325 -0.56866 -0.25073 C -0.57906 -0.24905 -0.58945 -0.24968 -0.6 -0.24863 C -0.61622 -0.24695 -0.63228 -0.24443 -0.64835 -0.24233 C -0.66158 -0.2438 -0.6748 -0.24296 -0.68756 -0.24674 C -0.69354 -0.24842 -0.69843 -0.25409 -0.70315 -0.25913 C -0.7115 -0.26816 -0.72646 -0.29021 -0.73291 -0.30281 C -0.74851 -0.33389 -0.76331 -0.36539 -0.77843 -0.39668 C -0.78142 -0.40361 -0.78756 -0.41789 -0.78756 -0.41747 C -0.79323 -0.44225 -0.79685 -0.44771 -0.78756 -0.47816 C -0.78536 -0.4853 -0.78 -0.49076 -0.77528 -0.49475 C -0.75417 -0.51302 -0.67638 -0.55081 -0.67197 -0.55312 C -0.66882 -0.55459 -0.66551 -0.55417 -0.66268 -0.55543 C -0.65717 -0.5569 -0.65228 -0.55963 -0.64677 -0.56152 C -0.63827 -0.56467 -0.62032 -0.56971 -0.62032 -0.5695 C -0.62646 -0.56005 -0.63244 -0.54997 -0.63906 -0.54053 C -0.65512 -0.51764 -0.67087 -0.49769 -0.68914 -0.47816 C -0.6948 -0.47186 -0.70126 -0.46766 -0.70788 -0.46346 C -0.7115 -0.46115 -0.71528 -0.45947 -0.71874 -0.45716 C -0.76898 -0.42524 -0.70693 -0.46031 -0.77528 -0.43007 C -0.78599 -0.42524 -0.79685 -0.41978 -0.80803 -0.41558 C -0.84142 -0.40256 -0.83843 -0.40361 -0.85969 -0.39878 C -0.86977 -0.39437 -0.87024 -0.39227 -0.88299 -0.41348 C -0.88772 -0.42125 -0.89181 -0.44582 -0.89417 -0.45716 C -0.8926 -0.4769 -0.89496 -0.49748 -0.88929 -0.51575 C -0.88551 -0.52793 -0.87606 -0.53612 -0.8674 -0.54262 C -0.84851 -0.55711 -0.81732 -0.5674 -0.79543 -0.57391 C -0.76882 -0.5821 -0.78599 -0.57475 -0.77354 -0.58021 C -0.76457 -0.54451 -0.76961 -0.56572 -0.75795 -0.49265 C -0.75685 -0.4853 -0.75559 -0.47732 -0.7548 -0.46976 C -0.75323 -0.4538 -0.75165 -0.43784 -0.75008 -0.42167 C -0.75118 -0.41411 -0.74819 -0.40277 -0.75323 -0.39878 C -0.7652 -0.38975 -0.78079 -0.39416 -0.79402 -0.38849 C -0.83748 -0.36896 -0.80614 -0.38114 -0.89087 -0.36749 C -0.99276 -0.37001 -0.96252 -0.36098 -1.06142 -0.39668 C -1.06441 -0.39773 -1.06662 -0.40088 -1.06914 -0.40298 C -1.07102 -0.40781 -1.07323 -0.41243 -1.07402 -0.41789 C -1.07701 -0.44036 -1.07638 -0.48677 -1.06756 -0.50525 C -1.05039 -0.54179 -1.02677 -0.57286 -1.00347 -0.6031 C -0.99354 -0.61633 -0.9811 -0.62557 -0.96898 -0.63439 C -0.96536 -0.63754 -0.96173 -0.63985 -0.95827 -0.64279 C -0.95654 -0.64405 -0.95512 -0.64594 -0.95339 -0.64699 C -0.95197 -0.64804 -0.95024 -0.64825 -0.94866 -0.64909 C -0.94189 -0.65245 -0.93543 -0.65644 -0.92835 -0.65938 C -0.91134 -0.66694 -0.89417 -0.67408 -0.87669 -0.68038 C -0.86284 -0.68542 -0.83339 -0.69214 -0.8189 -0.69487 C -0.81417 -0.69592 -0.80945 -0.69592 -0.80488 -0.69697 C -0.79701 -0.69886 -0.78929 -0.70117 -0.78142 -0.70327 C -0.73764 -0.7018 -0.69323 -0.70873 -0.64992 -0.69907 C -0.64347 -0.6976 -0.65606 -0.68248 -0.6611 -0.67618 C -0.67228 -0.66106 -0.70756 -0.63103 -0.72032 -0.622 C -0.78047 -0.58 -0.73071 -0.61213 -0.77039 -0.59071 C -0.7789 -0.58609 -0.78677 -0.58 -0.79543 -0.57601 C -0.80851 -0.57013 -0.81465 -0.57034 -0.82693 -0.56782 C -0.82929 -0.5674 -0.83213 -0.56635 -0.83449 -0.56572 C -0.84614 -0.56782 -0.86047 -0.56152 -0.86898 -0.57202 C -0.87386 -0.5779 -0.86047 -0.58588 -0.85496 -0.59071 C -0.84457 -0.59932 -0.83307 -0.60478 -0.82205 -0.61171 C -0.7978 -0.62641 -0.77087 -0.63754 -0.74536 -0.64489 C -0.69748 -0.65896 -0.71748 -0.6556 -0.68599 -0.65938 C -0.66236 -0.66526 -0.63827 -0.67177 -0.61402 -0.66988 C -0.58788 -0.66799 -0.56189 -0.65875 -0.53575 -0.65329 C -0.52898 -0.64846 -0.52221 -0.64384 -0.51543 -0.63859 C -0.50488 -0.6304 -0.51291 -0.63355 -0.50142 -0.622 C -0.50016 -0.62053 -0.49827 -0.62053 -0.49669 -0.6199 C -0.49575 -0.61717 -0.49307 -0.61465 -0.4937 -0.61171 C -0.49701 -0.58882 -0.50173 -0.58693 -0.51543 -0.57811 C -0.52835 -0.57013 -0.54016 -0.56824 -0.55465 -0.56362 C -0.55827 -0.56236 -0.56189 -0.56047 -0.56551 -0.55942 C -0.56866 -0.55837 -0.57181 -0.55816 -0.57496 -0.55732 C -0.57701 -0.55669 -0.57906 -0.55585 -0.5811 -0.55543 C -0.57953 -0.55942 -0.57921 -0.56467 -0.57669 -0.56782 C -0.54252 -0.6052 -0.52551 -0.62494 -0.48898 -0.64279 C -0.46299 -0.65539 -0.43701 -0.66757 -0.41087 -0.67828 C -0.3874 -0.68773 -0.32803 -0.70138 -0.30914 -0.70537 C -0.30331 -0.70663 -0.29748 -0.70663 -0.29197 -0.70768 C -0.28866 -0.70789 -0.28551 -0.70894 -0.28268 -0.70957 C -0.27874 -0.70264 -0.27354 -0.69676 -0.2715 -0.68878 C -0.2663 -0.6661 -0.27024 -0.65245 -0.27638 -0.63229 C -0.27748 -0.6283 -0.27906 -0.62389 -0.2811 -0.6199 C -0.28284 -0.61549 -0.2852 -0.61171 -0.28709 -0.6073 C -0.28992 -0.60121 -0.29197 -0.59449 -0.29512 -0.58861 C -0.31433 -0.55165 -0.3263 -0.54074 -0.35606 -0.50735 C -0.35843 -0.50462 -0.36126 -0.50315 -0.36378 -0.50105 C -0.3789 -0.48824 -0.36725 -0.49664 -0.38252 -0.48635 C -0.3852 -0.48719 -0.38851 -0.48614 -0.39039 -0.48845 C -0.4 -0.49916 -0.40299 -0.51071 -0.40599 -0.52604 C -0.40851 -0.53843 -0.41024 -0.55102 -0.41244 -0.56362 C -0.41024 -0.58084 -0.41039 -0.59911 -0.40599 -0.6157 C -0.40488 -0.62011 -0.39969 -0.61969 -0.39654 -0.622 C -0.39496 -0.62326 -0.3937 -0.62557 -0.39197 -0.62641 C -0.38221 -0.63019 -0.36236 -0.63649 -0.36236 -0.63628 C -0.36016 -0.63103 -0.35654 -0.62599 -0.35606 -0.6199 C -0.35402 -0.59596 -0.35559 -0.57118 -0.35433 -0.54703 C -0.35402 -0.53843 -0.35244 -0.53045 -0.35118 -0.52184 C -0.34882 -0.45296 -0.34851 -0.47417 -0.35276 -0.3782 C -0.35291 -0.37547 -0.35575 -0.36707 -0.35764 -0.36539 C -0.36047 -0.36308 -0.36378 -0.36266 -0.36693 -0.36119 L -0.37165 -0.3593 C -0.38205 -0.36203 -0.39291 -0.36245 -0.40284 -0.36749 C -0.45055 -0.39206 -0.48047 -0.41243 -0.52016 -0.44918 C -0.52473 -0.45296 -0.52914 -0.45779 -0.53276 -0.46346 C -0.53654 -0.46976 -0.53906 -0.47732 -0.54221 -0.48425 C -0.54299 -0.48929 -0.54866 -0.50399 -0.54221 -0.50945 C -0.53543 -0.51491 -0.52772 -0.51848 -0.52016 -0.52184 C -0.4989 -0.53234 -0.45008 -0.54388 -0.43732 -0.54703 C -0.43165 -0.54829 -0.42583 -0.54829 -0.42 -0.54892 C -0.41323 -0.54619 -0.40457 -0.54745 -0.39969 -0.54053 C -0.39323 -0.53129 -0.38851 -0.48089 -0.38725 -0.47186 C -0.38882 -0.43721 -0.38929 -0.40214 -0.39197 -0.36749 C -0.39244 -0.35972 -0.39496 -0.35237 -0.39654 -0.3446 C -0.40284 -0.31751 -0.41449 -0.27719 -0.42331 -0.25703 C -0.43102 -0.23918 -0.44457 -0.23036 -0.45764 -0.22175 C -0.46016 -0.21986 -0.46268 -0.21797 -0.46536 -0.21734 C -0.47417 -0.21587 -0.48331 -0.21608 -0.49213 -0.21524 C -0.52378 -0.20831 -0.51874 -0.20831 -0.57669 -0.22364 C -0.57921 -0.22448 -0.57858 -0.23057 -0.57953 -0.23414 C -0.5811 -0.25073 -0.58425 -0.26732 -0.58425 -0.28412 C -0.58425 -0.29546 -0.58221 -0.3068 -0.57953 -0.31751 C -0.5715 -0.34964 -0.53181 -0.3635 -0.51701 -0.37169 C -0.51228 -0.37442 -0.50662 -0.37316 -0.50142 -0.37379 C -0.47906 -0.36896 -0.45606 -0.3677 -0.43417 -0.3593 C -0.41969 -0.35363 -0.40662 -0.34229 -0.3937 -0.33221 C -0.37323 -0.31646 -0.36394 -0.30722 -0.34977 -0.28622 C -0.33874 -0.26984 -0.32362 -0.2564 -0.31685 -0.23645 C -0.30646 -0.20516 -0.31244 -0.22385 -0.29969 -0.17996 C -0.29764 -0.15833 -0.29276 -0.13691 -0.29354 -0.11528 C -0.29402 -0.09071 -0.30189 -0.05816 -0.31213 -0.03591 C -0.3189 -0.02163 -0.32599 -0.00756 -0.33402 0.00567 C -0.3452 0.02373 -0.35732 0.02898 -0.37323 0.03906 C -0.37575 0.04074 -0.37843 0.04242 -0.38095 0.04305 C -0.3852 0.04452 -0.38929 0.04473 -0.3937 0.04515 C -0.41638 0.04389 -0.43969 0.0462 -0.46252 0.04116 C -0.47417 0.03864 -0.54583 0.00525 -0.56079 -0.00252 C -0.59906 -0.02268 -0.63244 -0.03801 -0.66567 -0.06719 C -0.67354 -0.07412 -0.6811 -0.08147 -0.68756 -0.09029 C -0.70315 -0.11087 -0.70756 -0.12053 -0.71717 -0.14027 C -0.71953 -0.15161 -0.72394 -0.16211 -0.72362 -0.17366 C -0.72331 -0.17702 -0.71843 -0.23393 -0.7063 -0.24674 C -0.69685 -0.25682 -0.68677 -0.2669 -0.67512 -0.27152 C -0.62709 -0.29189 -0.59465 -0.29084 -0.54677 -0.29462 C -0.51654 -0.28916 -0.52315 -0.2921 -0.48898 -0.27572 C -0.48709 -0.27488 -0.48583 -0.27299 -0.48425 -0.27152 C -0.4863 -0.24233 -0.48536 -0.21251 -0.49055 -0.18395 C -0.49528 -0.15833 -0.50457 -0.13418 -0.51386 -0.11108 C -0.54551 -0.03381 -0.55543 -0.01428 -0.59386 0.03906 C -0.59669 0.04305 -0.59984 0.0462 -0.60299 0.04956 C -0.6063 0.05229 -0.60945 0.05502 -0.61244 0.05775 L -0.64394 0.05586 C -0.69276 0.04011 -0.74898 -0.00966 -0.78599 -0.0422 C -0.80977 -0.0632 -0.81937 -0.07874 -0.83449 -0.10688 C -0.83654 -0.11024 -0.83764 -0.11381 -0.83921 -0.11738 C -0.84047 -0.12284 -0.84299 -0.1283 -0.84252 -0.13397 C -0.83984 -0.15539 -0.83732 -0.17723 -0.82977 -0.19676 C -0.82488 -0.20978 -0.81543 -0.21944 -0.80646 -0.22784 C -0.78693 -0.24569 -0.7548 -0.26711 -0.72977 -0.27362 C -0.7189 -0.27656 -0.70788 -0.27656 -0.69685 -0.27782 C -0.6652 -0.27488 -0.64158 -0.29504 -0.62961 -0.26543 C -0.62709 -0.25871 -0.62441 -0.25136 -0.62189 -0.24443 C -0.62599 -0.21608 -0.62599 -0.18584 -0.63433 -0.15896 C -0.64205 -0.13397 -0.65669 -0.11402 -0.66882 -0.09239 C -0.69039 -0.05375 -0.72898 -0.01176 -0.75323 0.01407 C -0.76236 0.02373 -0.77213 0.03297 -0.78284 0.03906 C -0.80851 0.05334 -0.83528 0.06258 -0.8611 0.07455 C -0.87622 0.07308 -0.8915 0.0735 -0.90662 0.07035 C -0.91024 0.06951 -0.91307 0.06531 -0.91591 0.06195 C -0.92378 0.05229 -0.93102 0.04137 -0.9378 0.03066 C -0.95984 -0.00378 -0.95984 -0.00672 -0.97685 -0.04451 C -0.9789 -0.06383 -0.98315 -0.08315 -0.98315 -0.10268 C -0.98315 -0.12599 -0.97811 -0.13586 -0.96583 -0.14888 C -0.93543 -0.18206 -0.91638 -0.20285 -0.87669 -0.21734 C -0.69717 -0.28328 -0.73323 -0.27215 -0.58268 -0.27782 C -0.53575 -0.27299 -0.54032 -0.28265 -0.49984 -0.23645 C -0.49748 -0.23372 -0.4989 -0.22784 -0.49827 -0.22364 C -0.50095 -0.20138 -0.50016 -0.17828 -0.50614 -0.15707 C -0.51575 -0.12242 -0.5474 -0.06572 -0.57181 -0.0464 C -0.81622 0.14532 -0.75197 0.09828 -1.02079 0.16212 C -1.17874 0.15666 -1.20677 0.22176 -1.26284 0.02667 C -1.27165 -0.00399 -1.26504 -0.03906 -1.26599 -0.07139 C -1.25638 -0.42566 -1.27181 -0.43595 -1.21622 -0.74086 C -1.21039 -0.77257 -1.20977 -0.81331 -1.18977 -0.83242 C -1.13622 -0.88282 -1.06961 -0.90193 -1.00977 -0.93658 C -0.96583 -0.92062 -0.92142 -0.90865 -0.87827 -0.8887 C -0.80961 -0.85678 -0.66835 -0.7312 -0.63591 -0.69697 C -0.5874 -0.64573 -0.4441 -0.47333 -0.39654 -0.3698 C -0.34614 -0.25871 -0.30394 -0.14174 -0.25748 -0.02772 C -0.24347 0.1113 -0.24189 0.06636 -0.26677 0.24969 C -0.26756 0.25452 -0.27118 0.2583 -0.27465 0.25998 C -0.28205 0.26355 -0.29039 0.26271 -0.29811 0.26439 C -0.43528 0.22302 -0.41008 0.23394 -0.6 0.14553 C -0.71118 0.09366 -0.82331 0.04494 -0.9315 -0.01722 C -1.0452 -0.08252 -1.16205 -0.14384 -1.26441 -0.23645 C -1.35465 -0.3173 -1.42394 -0.43364 -1.50378 -0.53234 C -1.50945 -0.56152 -1.52095 -0.58966 -1.52095 -0.6199 C -1.52095 -0.63565 -1.51323 -0.65203 -1.50378 -0.66148 C -1.45291 -0.71188 -1.36614 -0.69928 -1.31449 -0.70327 C -1.08221 -0.67534 -1.00473 -0.67786 -0.71717 -0.47816 C -0.57102 -0.37631 -0.45339 -0.21398 -0.32158 -0.08189 C -0.28567 0.02562 -0.2074 0.16086 -0.23559 0.29568 C -0.24866 0.35784 -0.27512 0.4137 -0.29512 0.47291 C -0.34835 0.45402 -0.41087 0.46052 -0.45449 0.41643 C -0.58158 0.28812 -0.66788 0.04599 -0.74378 -0.13397 C -0.7778 -0.31688 -0.82299 -0.44582 -0.79087 -0.63229 C -0.78488 -0.66631 -0.76047 -0.68941 -0.74536 -0.71797 C -0.71795 -0.7144 -0.70725 -0.71839 -0.68441 -0.69487 C -0.40851 -0.41327 -0.49181 -0.51575 -0.30284 -0.22574 C -0.29921 -0.19676 -0.29354 -0.16757 -0.29197 -0.13817 C -0.2915 -0.13082 -0.2937 -0.12347 -0.29669 -0.11738 C -0.30189 -0.10583 -0.30725 -0.09407 -0.31528 -0.08609 C -0.34551 -0.05585 -0.38567 -0.06404 -0.42 -0.0611 C -0.64394 -0.11402 -0.66284 -0.09995 -0.91276 -0.29462 C -0.96977 -0.33893 -1.01197 -0.41138 -1.06142 -0.46976 C -1.07543 -0.52457 -1.1 -0.57664 -1.10347 -0.63439 C -1.10504 -0.66001 -1.08504 -0.78097 -1.04599 -0.79693 C -0.99213 -0.81877 -0.93512 -0.82192 -0.87984 -0.83452 C -0.59307 -0.73204 -0.49528 -0.727 -0.24803 -0.53654 C -0.20347 -0.5021 -0.16898 -0.44918 -0.12914 -0.40508 C -0.12614 -0.37295 -0.1189 -0.35279 -0.13228 -0.32402 C -0.13654 -0.31499 -0.14252 -0.30764 -0.14945 -0.30281 C -0.20394 -0.26753 -0.30284 -0.27215 -0.3452 -0.26753 C -0.48851 -0.26984 -0.60583 -0.2606 -0.74378 -0.29462 C -0.82173 -0.31373 -0.89811 -0.34187 -0.97528 -0.36539 C -1.00016 -0.38702 -1.0263 -0.40487 -1.04882 -0.43007 C -1.05181 -0.43301 -1.04693 -0.43994 -1.04441 -0.44267 C -1.03559 -0.45128 -1.02614 -0.45884 -1.01591 -0.46346 C -1.00457 -0.46871 -0.99213 -0.46955 -0.98032 -0.47186 C -0.78488 -0.50924 -0.86457 -0.49748 -0.64835 -0.50735 C -0.62441 -0.50651 -0.59953 -0.51386 -0.57669 -0.50525 C -0.57055 -0.50294 -0.58158 -0.49013 -0.58583 -0.48425 C -0.59433 -0.47312 -0.60425 -0.46367 -0.61402 -0.45506 C -0.63071 -0.44099 -0.64709 -0.4244 -0.66567 -0.41558 C -0.73795 -0.38114 -0.80803 -0.37358 -0.88299 -0.3593 C -0.90095 -0.36476 -0.92252 -0.35993 -0.93622 -0.37589 C -0.94268 -0.38366 -0.92662 -0.39479 -0.92063 -0.40298 C -0.88898 -0.44834 -0.85984 -0.49769 -0.82362 -0.53654 C -0.66677 -0.7039 -0.67606 -0.68311 -0.51701 -0.75556 C -0.51449 -0.74842 -0.51055 -0.74212 -0.50929 -0.73456 C -0.50016 -0.67954 -0.5011 -0.65161 -0.49984 -0.59701 C -0.51134 -0.54493 -0.51055 -0.51701 -0.5578 -0.48845 C -0.74725 -0.37442 -0.79165 -0.37589 -0.98772 -0.3488 C -1.01008 -0.34586 -1.0326 -0.34607 -1.05512 -0.3446 L -1.10047 -0.3467 C -1.10347 -0.34733 -1.10425 -0.35363 -1.10347 -0.3572 C -1.09606 -0.3929 -1.09339 -0.43322 -1.07543 -0.46136 C -1.02693 -0.53717 -0.98047 -0.5443 -0.91748 -0.56782 C -0.85543 -0.55963 -0.64914 -0.57895 -0.56236 -0.48215 C -0.53339 -0.4496 -0.51228 -0.40592 -0.4874 -0.36749 C -0.48583 -0.33977 -0.47575 -0.31037 -0.48268 -0.28412 C -0.50662 -0.19319 -0.54095 -0.16253 -0.59843 -0.12347 C -0.61181 -0.11465 -0.62567 -0.10541 -0.64063 -0.10268 C -0.68725 -0.09428 -0.73449 -0.09428 -0.78142 -0.09029 C -0.83291 -0.09764 -0.86095 -0.09617 -0.91134 -0.14447 C -0.91937 -0.15224 -0.91433 -0.17093 -0.91591 -0.18395 C -0.90457 -0.21398 -0.8978 -0.248 -0.88142 -0.27362 C -0.80866 -0.38849 -0.73811 -0.43469 -0.62504 -0.46976 C -0.57465 -0.4853 -0.52173 -0.47963 -0.47008 -0.48425 C -0.44819 -0.47039 -0.42047 -0.46682 -0.40441 -0.44267 C -0.39323 -0.42587 -0.39732 -0.39836 -0.39811 -0.37589 C -0.4 -0.32885 -0.42362 -0.28916 -0.44662 -0.25703 C -0.45748 -0.24191 -0.47024 -0.22889 -0.48425 -0.21944 C -0.65087 -0.10625 -0.63528 -0.1472 -0.87512 -0.12158 C -0.8926 -0.13754 -0.91512 -0.14615 -0.92677 -0.16946 C -0.9611 -0.23813 -0.91339 -0.34628 -0.88929 -0.39248 C -0.83024 -0.50651 -0.74284 -0.61276 -0.63906 -0.64909 C -0.58457 -0.6682 -0.52662 -0.65602 -0.47008 -0.65938 C -0.40567 -0.61843 -0.33197 -0.59617 -0.27638 -0.53654 C -0.14016 -0.39101 -0.14378 -0.23141 -0.25118 -0.03591 C -0.31433 0.07875 -0.4989 0.0756 -0.5811 0.08715 C -0.75039 0.04011 -0.81906 0.04599 -0.96425 -0.09848 C -1.01417 -0.14804 -1.04882 -0.21944 -1.09102 -0.27992 C -1.10126 -0.33578 -1.1337 -0.39227 -1.12079 -0.44687 C -1.07984 -0.62389 -0.99496 -0.60058 -0.89417 -0.6157 C -0.84331 -0.59617 -0.78961 -0.58798 -0.74236 -0.55732 C -0.60725 -0.46955 -0.58063 -0.40487 -0.4874 -0.26543 C -0.47969 -0.2333 -0.46977 -0.20222 -0.4641 -0.16946 C -0.46252 -0.16127 -0.46126 -0.15077 -0.46536 -0.14447 C -0.47339 -0.13229 -0.4863 -0.12767 -0.49669 -0.11948 C -0.70709 -0.12473 -0.71402 -0.10079 -0.94709 -0.26333 C -0.99732 -0.2984 -1.0326 -0.36203 -1.07543 -0.41138 C -1.08536 -0.47102 -1.11165 -0.53003 -1.10504 -0.59071 C -1.08819 -0.75472 -1.00252 -0.91411 -0.88299 -0.97207 C -0.82221 -1.00168 -0.7537 -0.98173 -0.68914 -0.98677 C -0.48095 -0.86581 -0.39559 -0.85552 -0.24646 -0.61171 C -0.20961 -0.55102 -0.19748 -0.46976 -0.17307 -0.39878 C -0.17717 -0.34964 -0.17134 -0.29672 -0.18551 -0.25073 C -0.22236 -0.1304 -0.28347 -0.11927 -0.36378 -0.0695 L -0.61102 -0.08609 C -0.70693 -0.12137 -0.79465 -0.19046 -0.87984 -0.25913 C -1.09465 -0.43217 -1.27528 -0.62242 -1.43181 -0.8845 C -1.46473 -0.93973 -1.47874 -1.01092 -1.50221 -1.07433 C -1.24599 -1.11696 -1.41118 -1.1031 -0.88299 -0.78454 C -0.87858 -0.78181 -0.46347 -0.54661 -0.38252 -0.46136 C -0.32095 -0.39668 -0.27197 -0.31268 -0.21669 -0.23834 C -0.22425 -0.17702 -0.20583 -0.09848 -0.23874 -0.0548 C -0.34851 0.09156 -0.72205 0.12558 -0.81732 0.14553 C -1.07559 0.14322 -1.61953 0.16275 -1.86189 0.05586 C -1.92221 0.02919 -1.93591 -0.08189 -1.97291 -0.15077 C -1.97244 -0.20285 -1.98473 -0.25808 -1.97134 -0.30701 C -1.94866 -0.39038 -1.91244 -0.4685 -1.86819 -0.53444 C -1.80646 -0.62641 -1.73402 -0.706 -1.65701 -0.77425 C -1.45386 -0.95422 -0.91071 -0.89395 -0.83449 -0.89899 C -0.74614 -0.87568 0.05685 -0.7039 0.16173 -0.53444 C 0.23165 -0.42125 0.17055 -0.23225 0.12882 -0.09638 C 0.07244 0.08652 -0.35559 0.42588 -0.40772 0.47291 C -0.96425 0.39585 -0.9411 0.52877 -1.26914 0.20601 C -1.29827 0.17724 -1.31921 0.1365 -1.34425 0.10164 C -1.37496 -0.01029 -1.43134 -0.11507 -1.43654 -0.23414 C -1.44331 -0.39563 -1.29575 -0.64363 -1.20536 -0.71167 C -1.12709 -0.77068 -1.03118 -0.77299 -0.94394 -0.80323 C -0.65669 -0.70306 -0.49055 -0.6934 -0.25906 -0.40718 C -0.15102 -0.27362 -0.08063 -0.09428 0.00835 0.06195 C 0.00583 0.13986 0.02551 0.22512 0.00063 0.29568 C -0.07213 0.50063 -0.22583 0.45717 -0.35921 0.47291 C -0.64788 0.46199 -0.76221 0.48803 -1.04252 0.34965 C -1.13102 0.30618 -1.20756 0.22743 -1.28945 0.16632 C -1.31039 0.105 -1.3537 0.04998 -1.35197 -0.01722 C -1.35024 -0.09071 -1.31543 -0.15896 -1.28016 -0.21524 C -1.0674 -0.55438 -0.94394 -0.50966 -0.59228 -0.65749 C -0.44898 -0.62515 0.0559 -0.56467 0.16173 -0.3404 C 0.21417 -0.22889 0.15527 -0.06614 0.1052 0.04746 C 0.05008 0.17325 -0.29386 0.2793 -0.34977 0.30177 L -0.78441 0.28098 C -0.98268 0.23604 -1.0874 0.11319 -1.24252 -0.02772 C -1.26236 -0.09092 -1.30378 -0.14888 -1.30205 -0.21734 C -1.30079 -0.26711 -1.26646 -0.31037 -1.2348 -0.3362 C -1.0115 -0.51848 -0.86646 -0.45674 -0.59386 -0.46346 C -0.34205 -0.35237 -0.03685 -0.36434 0.16173 -0.12977 C 0.62646 0.41874 -0.04693 0.45507 -0.12299 0.47291 C -0.24189 0.46577 -0.36173 0.47417 -0.47969 0.45192 C -0.72536 0.40572 -1.14 0.2478 -1.37087 0.13923 C -1.47858 0.08841 -1.58142 0.021 -1.68677 -0.03801 C -1.6748 -0.07076 -1.67701 -0.1262 -1.65071 -0.13607 C -1.27213 -0.27803 -0.6611 -0.22952 -0.32315 -0.23204 C -0.16158 -0.20285 0.00787 -0.21671 0.16173 -0.14447 C 0.19323 -0.12956 0.14598 -0.04577 0.11638 -0.02562 C 0.05039 0.01911 -0.02772 0.02352 -0.1011 0.03486 C -0.19795 0.04998 -0.29606 0.04746 -0.3937 0.05376 C -0.54158 0.04956 -0.68992 0.04956 -0.83764 0.04116 C -1.28331 0.01533 -1.54252 -0.01596 -1.97291 -0.0611 C -1.90158 -0.07496 -1.83071 -0.09617 -1.75874 -0.10268 C -1.12567 -0.16274 -0.81654 -0.14573 -0.14173 -0.14888 C -0.04063 -0.13061 0.06598 -0.14153 0.16173 -0.09428 C 0.18457 -0.08315 0.13559 -0.0294 0.11165 -0.02352 C 0.02709 -0.00294 -0.06047 -0.02079 -0.14662 -0.01953 C -0.32929 -0.02478 -0.5126 -0.02121 -0.69528 -0.03591 C -1.7515 -0.12116 -1.47433 -0.04514 -1.97291 -0.20075 C -1.87134 -0.21398 -1.76992 -0.23288 -1.66803 -0.24044 C -1.03354 -0.28643 -0.66205 -0.27887 -0.0041 -0.28622 C 0.04709 -0.28559 0.18457 -0.33326 0.14898 -0.28412 C 0.1052 -0.2228 0.02472 -0.24527 -0.03843 -0.23834 C -0.1915 -0.22175 -0.3452 -0.22175 -0.49827 -0.21314 C -0.82662 -0.22679 -1.55244 -0.19739 -1.97291 -0.3425 C -1.98599 -0.34712 -1.97039 -0.38828 -1.95732 -0.39248 C -1.83181 -0.43448 -1.70299 -0.46115 -1.57417 -0.47606 C -0.99654 -0.54241 0.16173 -0.63649 0.16173 -0.63628 C 0.02362 -0.72889 0.20929 -0.60877 -0.26047 -0.55732 C -0.46536 -0.53507 -0.6715 -0.54053 -0.87669 -0.53234 L -1.84158 -0.55543 C -1.88583 -0.55732 -1.92945 -0.57055 -1.97291 -0.58231 C -1.97811 -0.58399 -1.96252 -0.58525 -1.95732 -0.58672 C -1.85197 -0.61108 -1.74772 -0.6451 -1.64142 -0.65938 C -1.08614 -0.73414 -0.80536 -0.72322 -0.24189 -0.73456 C -0.1074 -0.72763 0.02724 -0.7249 0.16173 -0.71377 C 0.16488 -0.71335 0.16126 -0.70348 0.15858 -0.70117 C 0.13606 -0.68206 0.11401 -0.65875 0.08803 -0.6514 C -0.0737 -0.60436 -0.23669 -0.55963 -0.40126 -0.53864 C -0.58095 -0.51575 -0.76205 -0.52604 -0.94236 -0.51974 L -1.47244 -0.53234 C -1.56221 -0.53633 -1.82016 -0.49748 -1.74142 -0.55543 C -1.57071 -0.68059 -0.82977 -0.7018 -0.69685 -0.71167 C -0.52536 -0.70495 -0.35354 -0.70516 -0.18236 -0.69067 C -0.1041 -0.68416 -0.02662 -0.66673 0.05071 -0.64909 C 0.05401 -0.64825 0.04756 -0.63985 0.04441 -0.63859 C -0.03165 -0.60835 -0.10693 -0.5695 -0.18551 -0.55543 C -0.71874 -0.45905 -1.05843 -0.47228 -1.60378 -0.45716 C -1.72693 -0.44834 -1.84977 -0.4328 -1.97291 -0.43007 C -1.99906 -0.42986 -1.92205 -0.44561 -1.89622 -0.45107 C -1.66914 -0.49958 -1.44347 -0.56362 -1.21449 -0.59281 C -0.95118 -0.62641 -0.68599 -0.62326 -0.42173 -0.63859 C -0.22725 -0.63586 -0.02929 -0.67912 0.16173 -0.63019 C 0.19606 -0.62179 0.17606 -0.52961 0.15685 -0.49076 C 0.13606 -0.44834 0.09291 -0.43385 0.05685 -0.41789 C -0.24126 -0.28265 -0.38 -0.28601 -0.71874 -0.22574 L -1.70079 -0.23414 C -1.79244 -0.23876 -1.88394 -0.25871 -1.97291 -0.28832 C -1.98725 -0.29315 -1.94662 -0.30701 -1.93228 -0.31121 C -1.78158 -0.35594 -1.6315 -0.40592 -1.47874 -0.43448 C -1.19591 -0.48677 -0.91071 -0.51344 -0.62646 -0.55312 C -0.36378 -0.55039 -0.0915 -0.63838 0.16173 -0.54472 C 0.22898 -0.51995 0.18488 -0.34775 0.15212 -0.26543 C 0.13118 -0.21209 0.07039 -0.20894 0.02551 -0.20075 C -0.51795 -0.09995 -0.89748 -0.13313 -1.47087 -0.13208 C -1.59764 -0.15434 -1.72551 -0.16631 -1.85087 -0.19865 C -1.86299 -0.2018 -1.83008 -0.21755 -1.81811 -0.22175 C -1.62536 -0.28643 -1.43417 -0.36308 -1.2378 -0.40508 C -0.86851 -0.48425 -0.49465 -0.52457 -0.12299 -0.58441 C 0.09212 -0.48677 0.31307 -0.52352 0.13811 -0.09029 C 0.10929 -0.01848 0.03323 0.00588 -0.02772 0.01407 C -0.37323 0.05985 -0.72189 0.05166 -1.06914 0.07035 C -1.37024 0.03486 -1.71307 0.17052 -1.97291 -0.03591 C -2.09354 -0.13208 -2.01087 -0.47732 -1.8978 -0.58861 C -1.74205 -0.74191 -1.51433 -0.66757 -1.32079 -0.67828 C -0.82725 -0.70516 -0.33244 -0.69382 0.16173 -0.70117 C 0.12929 -0.35594 0.24378 0.0819 0.06472 0.33495 C -0.02725 0.46493 -1.43654 0.42483 -1.46158 0.42483 C -1.63197 0.40887 -1.80788 0.43596 -1.97291 0.37695 C -2.0052 0.3654 -2.00095 0.25242 -1.96819 0.24339 C -1.74835 0.18312 -1.52016 0.20349 -1.29575 0.19131 C -0.71433 0.15939 -0.37134 0.15498 0.16173 0.14343 C 0.14646 0.2331 0.17653 0.36792 0.11638 0.41223 C -0.00158 0.49916 -0.15071 0.46829 -0.28551 0.47291 C -0.72173 0.48719 -1.15827 0.46976 -1.59449 0.46871 L -0.91134 0.43932 C -0.55339 0.41958 -0.19638 0.37149 0.16173 0.37065 C 0.23543 0.37044 0.01921 0.42735 -0.05417 0.43722 C -0.23118 0.46157 -0.40961 0.46094 -0.5874 0.47291 C -1.04961 0.47144 -1.51543 0.55271 -1.97291 0.46871 C -2.15354 0.43554 -1.6189 0.34755 -1.43811 0.31647 C -1.10945 0.25977 -0.77717 0.24255 -0.44662 0.20601 C -0.24394 0.15939 -0.02882 0.1701 0.16173 0.06615 C 0.28819 -0.00294 -0.11134 0.0966 -0.24803 0.09744 L -1.43181 0.07665 C -1.64205 0.03591 -3.1926 -0.04241 -1.43654 -1.07013 C -1.03717 -1.30407 -0.56394 -1.09512 -0.12772 -1.10751 C 0.10803 -0.87148 0.49858 -0.65707 0.08047 -0.07139 C -0.02252 0.07245 -0.2178 -0.07559 -0.36693 -0.07769 L -1.20236 -0.22784 C -1.86221 -0.35741 -1.65669 -0.2249 -1.97291 -0.47606 C -1.95827 -0.48803 -1.94551 -0.50483 -1.92914 -0.51134 C -1.37575 -0.73351 -1.44882 -0.62557 -0.64063 -0.75745 C -0.41087 -0.79483 -0.18299 -0.85048 0.04598 -0.8971 C 0.16898 -1.09008 0.27543 -1.16316 -0.06819 -1.08042 C -0.70599 -0.92734 -1.97291 -0.56572 -1.97291 -0.56551 C -1.89622 -0.51848 -1.82646 -0.40676 -1.74299 -0.42377 C -1.09937 -0.55711 0.16173 -1.00756 0.16173 -1.00735 C 0.16126 -1.04724 0.18614 -1.10751 0.16016 -1.12641 C 0.13401 -1.1451 0.11275 -1.07979 0.08646 -1.06173 C -0.03244 -0.97963 -0.1526 -0.89941 -0.27465 -0.82612 C -1.02378 -0.37694 -0.71087 -0.63565 -0.99575 -0.39248 C -0.9674 -0.37757 -0.99748 -0.39122 -0.92677 -0.40718 C -0.85764 -0.42272 -0.78835 -0.43721 -0.71874 -0.44918 C 0.21055 -0.60331 -0.63307 -0.45023 0.04441 -0.56971 C 0.04866 -0.57055 0.05275 -0.57286 0.05685 -0.57391 C 0.03716 -0.58357 0.03984 -0.58735 0.01764 -0.57391 C -0.05008 -0.53318 -0.11984 -0.49727 -0.18394 -0.44687 C -0.32205 -0.33767 -0.46457 -0.2375 -0.59843 -0.11948 C -0.74488 0.00987 -0.89937 0.12453 -1.0378 0.26838 C -1.08646 0.31878 -1.2115 0.42525 -1.15512 0.45821 C -1.08284 0.50021 -1.01055 0.37359 -0.94095 0.32466 C -0.79764 0.22407 -0.64425 0.14511 -0.51071 0.02247 C -0.37858 -0.09932 -0.26992 -0.26144 -0.14945 -0.40298 C -0.07528 -0.67807 -0.05055 -0.61927 -0.12614 -0.8908 C -0.12977 -0.90424 -0.14378 -0.90739 -0.1526 -0.91579 C -0.20551 -0.88072 0.00598 -1.02184 -0.2652 -0.82402 C -0.39811 -0.72742 -0.44126 -0.72973 -0.54063 -0.6031 C -0.59039 -0.53969 -0.63543 -0.46976 -0.68126 -0.40088 C -0.86457 -0.12578 -0.92662 0.01344 -0.87055 -0.11108 L -0.87055 -0.11087 C -0.85811 -0.14363 -0.8441 -0.17555 -0.83291 -0.20915 C -0.80126 -0.30428 -0.77244 -0.40088 -0.74236 -0.49685 C -0.73559 -0.58861 -0.71512 -0.68038 -0.72189 -0.77215 C -0.72882 -0.86476 -0.81102 -0.78454 -0.82047 -0.77635 C -1.17244 -0.47417 -1.09102 -0.55165 -1.32394 -0.30701 C -1.33984 -0.26858 -1.33984 -0.27992 -1.27701 -0.30281 C -0.84047 -0.4622 -0.96536 -0.40319 -0.74079 -0.51575 C -0.75055 -0.50525 -0.75969 -0.49349 -0.77039 -0.48425 C -0.88866 -0.38492 -0.9989 -0.33389 -1.13165 -0.24233 C -1.19449 -0.19949 -1.25449 -0.1493 -1.31606 -0.10268 C -1.33386 -0.06593 -1.35937 -0.03402 -1.36929 0.00777 C -1.37181 0.01869 -1.35433 0.02457 -1.34583 0.02247 C -1.32646 0.01743 -1.30929 0.00273 -1.2926 -0.01092 C -1.20347 -0.0842 -1.11417 -0.15812 -1.02851 -0.23834 C -0.73528 -0.51323 -0.70441 -0.54074 -0.49512 -0.80533 C -0.48614 -0.81667 -0.47701 -0.82885 -0.47008 -0.84271 C -0.46536 -0.85258 -0.48205 -0.82528 -0.48898 -0.81772 C -0.59748 -0.70033 -0.74158 -0.62557 -0.81575 -0.46766 L -0.95024 -0.18206 C -0.95386 -0.1409 -0.96016 -0.10016 -0.96142 -0.05921 C -0.96173 -0.03927 -0.96945 0.00336 -0.95496 -0.00063 C -0.90662 -0.01407 -0.86614 -0.05963 -0.8252 -0.09638 C -0.49701 -0.39038 -0.57276 -0.31352 -0.34677 -0.63439 C -0.33512 -0.69571 -0.31512 -0.75514 -0.31213 -0.81772 C -0.31165 -0.82969 -0.32835 -0.83053 -0.33717 -0.83032 C -0.34977 -0.8299 -0.36158 -0.82171 -0.37323 -0.81562 C -0.4137 -0.79525 -0.45575 -0.77908 -0.4937 -0.75115 C -0.66551 -0.62557 -0.66488 -0.60772 -0.79402 -0.44477 C -0.82142 -0.36476 -0.85685 -0.28874 -0.87669 -0.20495 C -0.88394 -0.17429 -0.89543 -0.12221 -0.8737 -0.10919 C -0.85024 -0.0947 -0.82803 -0.14174 -0.80803 -0.16316 C -0.74236 -0.23309 -0.68079 -0.30932 -0.61717 -0.38219 C -0.54252 -0.57097 -0.50693 -0.58735 -0.54221 -0.81772 C -0.54599 -0.84376 -0.57118 -0.85384 -0.58583 -0.8719 C -0.61559 -0.83242 -0.64835 -0.7963 -0.67512 -0.75325 C -0.80866 -0.53906 -0.87181 -0.36245 -0.98473 -0.10688 C -0.99496 -0.02667 -1.10945 0.33012 -0.95827 0.41643 C -0.92599 0.43491 -0.89134 0.38871 -0.85811 0.37464 C -0.70803 0.24675 -0.4841 0.06741 -0.38567 -0.10478 C -0.30756 -0.2417 -0.28268 -0.42062 -0.23102 -0.57811 C -0.29071 -0.72994 -0.32394 -1.01764 -0.50772 -0.99076 C -0.54977 -0.98467 -0.57858 -0.92965 -0.61402 -0.89899 C -0.64583 -0.82339 -0.68362 -0.75199 -0.70961 -0.67198 C -0.75165 -0.54158 -0.74488 -0.43049 -0.75008 -0.29042 C -0.74488 -0.26186 -0.74079 -0.23309 -0.73449 -0.20495 C -0.73402 -0.20201 -0.7315 -0.19676 -0.72977 -0.19865 C -0.58299 -0.34712 -0.58063 -0.41138 -0.43732 -0.67198 C -0.40725 -0.94183 -0.27969 -1.12641 -0.49827 -1.12641 C -0.52583 -1.12641 -0.55055 -1.10268 -0.57669 -1.09092 C -0.7348 -0.87064 -0.86504 -0.7186 -0.96583 -0.42377 C -1.00835 -0.3005 -1.01197 -0.1598 -1.0348 -0.02772 C -1.02693 0.0126 -1.02898 0.0588 -1.01134 0.09303 C -1.00473 0.10605 -0.98709 0.09408 -0.97685 0.08715 C -0.90819 0.03864 -0.83606 -0.00483 -0.77685 -0.07139 C -0.69197 -0.16631 -0.62441 -0.28559 -0.54835 -0.39248 C -0.55055 -0.50651 -0.51543 -0.63334 -0.55465 -0.73456 C -0.63024 -0.92881 -0.76158 -0.86707 -0.87055 -0.84691 C -1.07181 -0.64909 -1.16693 -0.60205 -1.28315 -0.27362 C -1.31528 -0.18311 -1.30929 -0.07622 -1.32236 0.02247 C -1.29937 0.06804 -1.29165 0.1386 -1.25354 0.16002 C -1.10016 0.24633 -0.81008 -0.11549 -0.77528 -0.14657 C -0.72095 -0.27824 -0.3452 -0.88177 -0.63433 -1.12641 C -0.70992 -1.19025 -0.80016 -1.03612 -0.88299 -0.99076 C -0.97984 -0.73267 -1.05921 -0.55543 -1.09102 -0.24044 C -1.10567 -0.09953 -1.09465 0.04683 -1.06914 0.18501 C -1.05732 0.24885 -1.01197 0.29211 -0.98315 0.34566 C -0.96299 0.33999 -0.93984 0.34356 -0.92221 0.32886 C -0.58677 0.05229 -0.63748 0.042 -0.35764 -0.42797 C -0.36126 -0.58987 -0.32095 -0.7648 -0.36851 -0.91369 C -0.47811 -1.25766 -0.62599 -0.91222 -0.66268 -0.83032 C -0.85449 -0.39941 -0.83055 -0.35195 -0.93622 0.17871 C -0.91071 0.27678 -0.91748 0.40362 -0.85969 0.47291 C -0.74677 0.60794 -0.58662 0.35133 -0.53732 0.29568 C -0.51024 0.18228 -0.4641 0.07413 -0.45606 -0.04451 C -0.43543 -0.3467 -0.50189 -0.5273 -0.61102 -0.77845 C -0.62551 -0.81142 -0.65071 -0.83368 -0.67024 -0.86161 C -0.67669 -0.85468 -0.68205 -0.84628 -0.68914 -0.84061 C -0.79087 -0.76102 -0.76567 -0.78685 -0.90662 -0.75325 C -0.93559 -0.73876 -0.97386 -0.74128 -0.99433 -0.70957 C -1.01307 -0.67933 -1.00992 -0.63208 -1.00835 -0.59281 C -1.00457 -0.51218 -0.96425 -0.39164 -0.91276 -0.3467 C -0.86536 -0.30554 -0.80646 -0.29525 -0.75323 -0.26963 C -0.7063 -0.27887 -0.65354 -0.26522 -0.61244 -0.29672 C -0.5874 -0.31583 -0.57386 -0.36476 -0.57827 -0.40298 C -0.59906 -0.59386 -0.67591 -0.58231 -0.78929 -0.63859 C -0.99449 -0.35447 -1.03071 -0.40025 -1.05843 0.00336 C -1.06221 0.06153 -1.03937 0.1176 -1.03039 0.17472 C -1.0211 0.17115 -1.01008 0.17283 -1.00347 0.16422 C -0.87953 0.00294 -0.86693 -0.07223 -0.77197 -0.29462 C -0.76315 -0.40235 -0.74095 -0.50966 -0.74536 -0.6178 C -0.75433 -0.83788 -0.8041 -0.75199 -0.84866 -0.66568 C -0.96079 -0.44918 -0.98173 -0.39227 -1.0378 -0.13397 C -1.08362 0.07686 -1.10347 0.07602 -1.0348 0.03276 C -0.85906 -0.23477 -0.79165 -0.25115 -0.7548 -0.59512 C -0.74961 -0.64342 -0.77039 -0.69067 -0.77843 -0.73876 C -0.79118 -0.72553 -0.80819 -0.71713 -0.81732 -0.69907 C -0.96236 -0.41453 -0.94819 -0.39248 -1.0378 -0.0506 C -1.03118 0.0294 -1.03591 0.11256 -1.01748 0.18921 C -1.01417 0.20433 -0.99276 0.18585 -0.98315 0.17661 C -0.93953 0.13587 -0.89575 0.09345 -0.85969 0.04116 C -0.81685 -0.02079 -0.78567 -0.09512 -0.74851 -0.16316 C -0.74158 -0.22574 -0.70646 -0.33935 -0.77039 -0.38849 C -0.78961 -0.40298 -0.81417 -0.38429 -0.83606 -0.38219 C -0.87417 -0.3488 -0.92032 -0.3278 -0.95024 -0.28202 C -1.02315 -0.17093 -1.05276 0.00609 -1.01937 0.14742 C -1.00095 0.22449 -0.94914 0.27951 -0.91433 0.34566 C -0.88929 0.33012 -0.85701 0.32781 -0.83921 0.29967 C -0.70473 0.08799 -0.73559 0.01428 -0.71717 -0.26333 C -0.74803 -0.35783 -0.76677 -0.46094 -0.80945 -0.54703 C -0.83323 -0.5947 -0.86898 -0.64216 -0.91134 -0.65329 C -0.9326 -0.65896 -0.94016 -0.60919 -0.95181 -0.58441 C -1.00457 -0.47144 -1.00992 -0.43007 -1.04599 -0.30113 C -1.04992 -0.23645 -1.06441 -0.14153 -1.04599 -0.07349 C -1.04441 -0.06803 -1.03717 -0.07643 -1.03339 -0.07979 C -0.9841 -0.12242 -0.92772 -0.15434 -0.88772 -0.21125 C -0.80803 -0.32465 -0.74803 -0.46031 -0.67811 -0.58441 C -0.68331 -0.66358 -0.68252 -0.74401 -0.6937 -0.82192 C -0.69559 -0.8341 -0.70961 -0.85426 -0.71559 -0.84481 C -0.73606 -0.81331 -0.74252 -0.76963 -0.75323 -0.73036 C -0.78063 -0.62914 -0.80425 -0.52604 -0.82977 -0.42377 C -0.8337 -0.36896 -0.83969 -0.31415 -0.84095 -0.25913 C -0.84126 -0.24359 -0.84536 -0.21902 -0.83449 -0.21314 C -0.82378 -0.20768 -0.81559 -0.23099 -0.80803 -0.24233 C -0.76803 -0.30134 -0.73071 -0.36329 -0.69213 -0.42377 C -0.66882 -0.50231 -0.62992 -0.57559 -0.62189 -0.65938 C -0.59953 -0.89395 -0.73559 -0.69613 -0.75165 -0.66988 C -0.93102 -0.38009 -0.91543 -0.34502 -1.01748 0.00987 C -1.01795 0.05586 -1.03417 0.10605 -1.01937 0.14742 C -1.01213 0.16653 -0.99354 0.1218 -0.98173 0.10773 C -0.92536 0.04305 -0.86284 -0.01323 -0.81417 -0.08819 C -0.73843 -0.20474 -0.67874 -0.33851 -0.61102 -0.46346 C -0.60583 -0.51911 -0.59465 -0.57433 -0.59543 -0.63019 C -0.59543 -0.63796 -0.60945 -0.63481 -0.61244 -0.6283 C -0.68252 -0.48614 -0.73717 -0.33116 -0.81102 -0.19235 C -0.84977 -0.12011 -0.99307 0.03255 -0.92677 0.02457 C -0.83606 0.01344 -0.63701 -0.45758 -0.61244 -0.50945 C -0.61622 -0.5336 -0.60473 -0.5821 -0.62347 -0.58231 C -0.7348 -0.58525 -0.93984 -0.37211 -1.00032 -0.31961 C -1.02599 -0.26249 -1.06095 -0.21146 -1.07701 -0.14888 C -1.08063 -0.13544 -1.05921 -0.12662 -1.04882 -0.12977 C -0.94992 -0.16358 -0.8526 -0.20642 -0.75795 -0.25703 C -0.64315 -0.31856 -0.5337 -0.39605 -0.42173 -0.46556 C -0.42646 -0.48425 -0.42205 -0.51386 -0.43575 -0.52184 C -0.45449 -0.53276 -0.4778 -0.52037 -0.49669 -0.50945 C -0.56315 -0.4706 -0.62662 -0.42272 -0.68914 -0.37379 C -0.71276 -0.3551 -0.78221 -0.30428 -0.7548 -0.30701 C -0.69512 -0.3131 -0.64063 -0.35636 -0.58425 -0.38429 C -0.4874 -0.43217 -0.39087 -0.48194 -0.29512 -0.53444 C -0.2863 -0.53906 -0.26236 -0.55816 -0.2715 -0.55543 C -0.30158 -0.5464 -0.32961 -0.52667 -0.35921 -0.51575 C -0.7937 -0.35258 -0.4578 -0.49811 -0.80646 -0.3404 C -0.85291 -0.29399 -0.80095 -0.34817 -0.71118 -0.38429 C -0.46299 -0.48362 -0.40662 -0.50021 -0.22299 -0.55942 C -0.30882 -0.49076 -0.26914 -0.52058 -0.47969 -0.43847 C -0.56945 -0.4034 -0.66189 -0.38219 -0.75165 -0.3467 C -0.77795 -0.3362 -0.85339 -0.2921 -0.82693 -0.30113 C -0.75764 -0.32339 -0.69276 -0.3656 -0.62347 -0.38849 C -0.50457 -0.42755 -0.38331 -0.45191 -0.26362 -0.48635 C -0.23906 -0.49349 -0.16551 -0.52163 -0.19024 -0.51344 C -0.39685 -0.44645 -0.60788 -0.39941 -0.80945 -0.30932 L -1.01433 -0.21734 C -1.04079 -0.18269 -1.03276 -0.20054 -1.00032 -0.20495 C -0.93213 -0.21398 -0.86378 -0.22028 -0.79543 -0.22784 L -0.49827 -0.22364 C -0.49213 -0.22343 -0.47449 -0.22448 -0.47969 -0.21944 C -0.49654 -0.20327 -0.51732 -0.19424 -0.53732 -0.18605 C -0.66473 -0.1346 -0.77197 -0.10961 -0.90331 -0.07349 C -0.7789 -0.14468 -0.8052 -0.13418 -0.58425 -0.19235 C -0.38441 -0.24506 -0.10614 -0.28601 -0.24504 -0.26543 C -0.85575 -0.05564 -0.34835 -0.21902 -0.98772 -0.04451 C -1.02819 -0.03339 -1.06614 -0.01218 -1.10662 -0.00483 C -1.13228 -4.15792E-6 -1.05858 -0.03066 -1.03339 -0.03591 C -0.94299 -0.05501 -0.85213 -0.06719 -0.76095 -0.07769 C -0.11591 -0.15182 -0.58425 -0.08063 -0.34835 -0.11738 C -1.04 0.12285 -0.75039 0.03696 -1.21307 0.16422 C -1.05638 0.06636 -1.22819 0.16926 -0.84866 0.01617 C -0.76126 -0.01911 -0.67559 -0.06026 -0.58898 -0.09848 C -0.56914 -0.13397 -0.53654 -0.16169 -0.52977 -0.20495 C -0.52662 -0.22406 -0.5526 -0.23834 -0.56709 -0.23645 C -0.63181 -0.22658 -0.69433 -0.19844 -0.75638 -0.17156 C -0.82126 -0.14342 -0.88457 -0.10835 -0.94709 -0.07139 C -0.96252 -0.06236 -0.97543 -0.04682 -0.98929 -0.03381 C -0.99276 -0.03066 -0.98189 -0.03906 -0.97874 -0.0422 C -0.87575 -0.13313 -0.76095 -0.2039 -0.67024 -0.31541 L -0.59055 -0.41348 C -0.63622 -0.43364 -0.57906 -0.41012 -0.70473 -0.32801 C -0.98315 -0.14615 -0.82599 -0.29483 -0.98173 -0.13397 C -0.99055 -0.10688 -0.98851 -0.12011 -0.96299 -0.13817 L -0.76725 -0.27362 C -0.76047 -0.27887 -0.74284 -0.29945 -0.74851 -0.29252 C -0.79921 -0.23204 -0.84614 -0.16505 -0.90173 -0.11318 C -0.92425 -0.09239 -0.99449 -0.03759 -0.96898 -0.0506 C -0.93701 -0.06698 -0.9126 -0.10373 -0.88142 -0.12347 C -0.73811 -0.21566 -0.59354 -0.3047 -0.44662 -0.38639 C -0.27197 -0.48341 -0.14095 -0.50189 -0.27795 -0.47816 C -0.44347 -0.41789 -0.61543 -0.38156 -0.77528 -0.29672 C -1.08095 -0.13397 -1.08819 -0.18752 -1.02536 -0.02772 C -1.01134 -0.03528 -0.99669 -0.04179 -0.98315 -0.0506 C -0.95654 -0.06803 -0.93291 -0.09365 -0.90488 -0.10688 C -0.82961 -0.14237 -0.66803 -0.18479 -0.58898 -0.20705 C -0.60992 -0.17009 -0.60551 -0.17114 -0.66567 -0.16106 C -0.77717 -0.14258 -0.88977 -0.13607 -1.00189 -0.12347 C -1.12126 -0.1262 -1.20158 -0.10856 -0.92992 -0.23645 C -0.59512 -0.39374 0.08189 -0.68038 0.08189 -0.68017 C -0.09134 -0.69004 0.16819 -0.6766 -0.32929 -0.66988 L -1.18488 -0.66568 C -0.81559 -0.88597 -0.92835 -0.83767 -0.22299 -0.95338 C -0.09575 -0.97417 0.03354 -0.95191 0.16173 -0.95128 C -0.15024 -0.81268 0.34535 -1.02877 -0.75638 -0.97207 C -0.95874 -0.96157 -1.15906 -0.91054 -1.35827 -0.86371 C -1.45165 -0.84166 -1.16992 -0.88681 -1.07543 -0.8971 L -0.72032 -0.93238 C -0.6737 -0.91621 -0.63276 -0.91306 -0.76252 -0.8698 C -0.89654 -0.82549 -1.03339 -0.79966 -1.16772 -0.75955 C -1.25575 -0.73309 -1.34236 -0.69865 -1.43024 -0.66988 C -1.43937 -0.66694 -1.41291 -0.68059 -1.40362 -0.68248 C -1.33512 -0.69529 -1.26599 -0.70327 -1.19732 -0.71377 C -1.14047 -0.71083 -1.07764 -0.74044 -1.02693 -0.70537 C -1.00173 -0.68773 -1.07323 -0.66085 -1.09906 -0.64489 C -1.16929 -0.601 -1.24331 -0.56824 -1.31449 -0.52604 C -1.47276 -0.43259 -1.38299 -0.46787 -1.43811 -0.44687 C -1.43181 -0.45296 -1.42583 -0.45989 -1.41921 -0.46556 C -1.38473 -0.49538 -1.3474 -0.52037 -1.31449 -0.55312 C -1.29717 -0.57055 -1.28425 -0.59512 -1.26914 -0.6157 C -1.27858 -0.62557 -1.28536 -0.64489 -1.29732 -0.64489 C -1.46536 -0.64363 -1.60032 -0.59323 -1.76331 -0.54703 C -1.77843 -0.5378 -1.7937 -0.52961 -1.80866 -0.51974 C -1.81071 -0.51848 -1.80457 -0.52142 -1.80252 -0.52184 C -1.75354 -0.53381 -1.70488 -0.54892 -1.65543 -0.55732 C -1.52646 -0.58 -1.39669 -0.5947 -1.26756 -0.6157 C -1.23039 -0.62179 -1.1937 -0.63103 -1.15669 -0.63859 C -1.30347 -0.65644 -1.23102 -0.64846 -1.5726 -0.63229 C -1.5874 -0.63166 -1.63071 -0.61465 -1.61638 -0.6199 C -1.1515 -0.78811 -1.3411 -0.72847 -0.72032 -0.82192 C -0.6463 -0.83305 -0.86866 -0.79945 -0.94236 -0.78454 L -1.2989 -0.71167 C -1.30504 -0.70894 -1.31102 -0.70327 -1.31764 -0.70327 C -1.32284 -0.70327 -1.30851 -0.70978 -1.30362 -0.71167 C -1.21795 -0.74317 -1.13307 -0.77845 -1.04599 -0.80323 C -0.95339 -0.82969 -0.67638 -0.90739 -0.76567 -0.86581 C -1.00536 -0.75388 -0.75528 -0.86434 -1.27701 -0.71167 C -1.35732 -0.68815 -1.43654 -0.65749 -1.51622 -0.63019 C -1.48709 -0.65413 -1.46079 -0.68584 -1.42866 -0.70117 C -1.16425 -0.8278 -1.18173 -0.81352 -0.97055 -0.84061 C -1.14961 -0.75115 -1.20347 -0.72889 -1.39433 -0.6073 C -1.41181 -0.59617 -1.42347 -0.5674 -1.44268 -0.56362 C -1.4589 -0.56047 -1.42016 -0.59659 -1.4052 -0.6052 C -1.35843 -0.6325 -1.30977 -0.65602 -1.25969 -0.66988 C -1.20614 -0.68521 -1.15071 -0.68521 -1.09606 -0.69277 C -1.10126 -0.68584 -1.1052 -0.67744 -1.11165 -0.67198 C -1.24268 -0.55627 -1.30504 -0.54703 -1.49591 -0.46556 C -1.52284 -0.45401 -1.59496 -0.4118 -1.57874 -0.44267 C -1.55984 -0.47879 -1.51701 -0.4748 -1.48504 -0.48635 C -1.29732 -0.5548 -1.08284 -0.63103 -0.88614 -0.66358 C -0.85307 -0.66925 -0.95055 -0.64048 -0.98315 -0.63019 C -1.05559 -0.60772 -1.12725 -0.58168 -1.20047 -0.56572 C -1.25717 -0.55312 -1.31496 -0.55165 -1.37244 -0.54472 C -1.36866 -0.54892 -1.36614 -0.55648 -1.36142 -0.55732 L -0.49213 -0.69487 C -0.48851 -0.69697 -0.47732 -0.70201 -0.4811 -0.70117 L -1.36299 -0.50525 L -1.46315 -0.48425 C -1.4474 -0.49118 -1.43244 -0.50126 -1.41622 -0.50525 C -1.08725 -0.58441 -1.15591 -0.55732 -0.76095 -0.55543 C -0.73858 -0.54976 -0.7052 -0.56488 -0.6937 -0.53864 C -0.68347 -0.51491 -0.70914 -0.48698 -0.72189 -0.46556 C -0.75197 -0.41558 -0.77874 -0.35741 -0.82047 -0.32591 C -0.90819 -0.25934 -1.00394 -0.20894 -1.10205 -0.17786 C -1.22851 -0.13754 -1.36032 -0.13418 -1.48961 -0.11318 C -1.49638 -0.11213 -1.51669 -0.11003 -1.50992 -0.11108 C -1.44331 -0.12179 -1.37669 -0.13439 -1.30977 -0.14237 C -1.26236 -0.14783 -1.12142 -0.1745 -1.16772 -0.15896 C -1.23701 -0.13586 -1.53354 -0.11129 -1.58347 -0.10688 C -1.59811 -0.10562 -1.55433 -0.11192 -1.53969 -0.11318 L -1.19732 -0.14447 C -1.13307 -0.143 -1.0674 -0.15371 -1.00347 -0.14027 C -0.98992 -0.13733 -1.02599 -0.11528 -1.03937 -0.11108 C -1.17953 -0.06782 -1.31984 -0.02982 -1.46158 0.00147 C -1.56662 0.02457 -1.67323 0.03486 -1.77906 0.05166 C -1.84347 0.07623 -1.79512 0.05607 -1.62268 0.05166 L -1.48803 0.04746 C -1.48914 0.05019 -1.48929 0.05418 -1.49118 0.05586 C -1.53953 0.09681 -1.63827 0.17472 -1.63827 0.17493 C -1.43701 0.1827 -1.44662 0.18543 -1.14583 0.15582 C -1.13386 0.15477 -1.10205 0.13146 -1.11307 0.13713 C -1.21055 0.18711 -1.30457 0.25011 -1.4052 0.28728 C -1.48079 0.31521 -1.56063 0.31647 -1.63827 0.33096 C -1.60126 0.31164 -1.56614 0.28329 -1.52725 0.27258 C -1.10347 0.15708 -1.28677 0.21084 -0.97528 0.11634 C -0.98772 0.1281 -0.99874 0.14385 -1.01276 0.15162 C -1.08362 0.19089 -1.09937 0.19257 -1.15669 0.20601 C -0.95402 0.07077 -0.72362 -0.08462 -0.52016 -0.12977 L -0.50142 -0.13397 C -0.53575 -0.09365 -0.56819 -0.04997 -0.60457 -0.01302 C -0.68551 0.06909 -0.77165 0.14175 -0.85323 0.22239 C -0.85764 0.2268 -0.86614 0.2436 -0.8611 0.24129 C -0.82646 0.22638 -0.79559 0.19845 -0.76095 0.1827 C -0.51906 0.07434 -0.58268 0.09681 -0.35606 0.08904 C -0.36851 0.12663 -0.37449 0.16926 -0.3937 0.20181 C -0.52457 0.42567 -0.47575 0.3003 -0.57181 0.42252 C -0.57748 0.42987 -0.55874 0.41118 -0.5515 0.40824 C -0.31433 0.31164 0.38409 -0.02163 0.16173 0.12453 C -0.00126 0.23142 0.09401 0.17745 -0.12772 0.27258 C -0.14898 0.26754 -0.17701 0.2793 -0.19181 0.25809 C -0.20236 0.24255 -0.18504 0.21693 -0.17937 0.1974 C -0.17339 0.17703 -0.14173 0.09933 -0.12772 0.08715 C -0.10536 0.06741 -0.0778 0.06195 -0.0526 0.04956 C -0.04646 -0.07328 -0.03134 -0.06299 -0.21512 -0.06299 C -0.36205 -0.06299 -0.53197 0.03696 -0.6641 0.09954 C -0.6748 0.22764 -0.66866 0.09954 -0.42488 0.05775 C -0.24599 0.0273 -0.06614 0.00924 0.11323 -0.01512 C 0.12929 -0.02268 0.14535 -0.03108 0.16173 -0.03801 C 0.16488 -0.03948 0.15559 -0.03318 0.15212 -0.03192 C 0.09874 -0.00819 0.04646 0.02184 -0.00882 0.03696 C -0.49339 0.16863 -0.53795 0.15582 -1.01134 0.2079 C -0.56693 0.03675 -0.93654 0.1638 -0.14331 0.01407 C -0.04126 -0.00525 0.26488 -0.05648 0.16173 -0.0548 C -0.02079 -0.05165 -0.20142 -0.00798 -0.38252 0.01827 L -1.23638 0.14742 C -1.04914 0.25263 -1.23512 0.15603 -0.70158 0.07875 C -0.41417 0.03717 -0.12614 0.00336 0.16173 -0.03381 C 0.12 -0.16295 0.15764 -0.07223 -0.08693 0.01407 C -0.5041 0.16044 -0.54457 0.17304 -0.8926 0.32676 C -0.89654 0.32844 -0.8841 0.32571 -0.87984 0.32466 C -0.81102 0.30891 -0.74299 0.28581 -0.67354 0.27678 C -0.59102 0.26628 -0.50772 0.26985 -0.42488 0.26628 C -0.47858 0.3381 -0.44725 0.29799 -0.62961 0.36225 C -0.87732 0.44961 -0.87953 0.44163 -1.08646 0.46871 C -0.97024 0.41097 -0.85654 0.34209 -0.73764 0.29568 C 0.68409 -0.25913 -0.35417 0.20643 0.16173 -0.02772 C 0.14614 -0.01302 0.13165 0.00441 0.1148 0.01617 C -0.22347 0.25137 -0.2063 0.22344 -0.63276 0.41433 C -0.72032 0.4536 -0.45858 0.33285 -0.37165 0.29148 L 0.16173 0.03486 C 0.11291 -0.55375 0.21858 -0.1913 -0.22945 -0.02982 C -0.52992 0.07833 -1.15071 0.17661 -1.15071 0.17682 C -0.91181 0.04788 -0.80851 -0.01029 -0.49512 -0.14888 C -0.27795 -0.24443 -0.05732 -0.32675 0.16173 -0.41558 C 0.06362 -0.52982 0.16173 -0.43217 -0.13543 -0.3362 C -0.29354 -0.28538 -0.45291 -0.24296 -0.61244 -0.20285 C -0.72236 -0.17555 -1.05559 -0.12284 -0.94394 -0.13397 C -0.75559 -0.15266 -0.56961 -0.20747 -0.38095 -0.22574 L 0.13811 -0.27572 C 0.14614 -0.27887 0.16882 -0.28916 0.16173 -0.28412 C 0.12535 -0.25829 0.09039 -0.22637 0.05071 -0.21314 C -0.20866 -0.12809 -0.9863 0.12243 -0.73291 0.00987 C -0.39055 -0.14237 -0.64929 -0.0315 0.05386 -0.27572 C 0.08961 -0.34313 0.14756 -0.39752 0.16173 -0.47816 C 0.16724 -0.51113 0.11134 -0.47102 0.08646 -0.46346 C -0.52536 -0.27614 -0.22189 -0.31919 -0.62961 -0.28412 C 0.17732 -0.7501 0.3559 -0.45842 0.12724 -0.79063 C -0.03008 -0.71083 -0.18378 -0.61633 -0.3452 -0.55102 C -0.60425 -0.44645 -0.86977 -0.37295 -1.13165 -0.28202 C -1.1441 -0.27782 -1.17953 -0.25871 -1.16772 -0.26543 C -1.0348 -0.34523 -0.90662 -0.44309 -0.76725 -0.50105 C -0.47055 -0.62431 -0.16457 -0.70537 0.13653 -0.80743 C 0.19055 -0.88828 0.15055 -0.8194 0.08331 -0.79063 C -0.0778 -0.72196 -0.23874 -0.64951 -0.40441 -0.6031 C -0.66599 -0.53045 -1.4537 -0.3425 -1.19575 -0.43448 C -1.04158 -0.48929 -0.89024 -0.5632 -0.73291 -0.59911 C -0.20063 -0.72007 -0.16189 -0.71839 0.15527 -0.72826 C -0.00047 -0.61507 -0.16347 -0.51785 -0.31213 -0.38849 C -0.36331 -0.34397 -0.41528 -0.30113 -0.46536 -0.25493 C -0.47134 -0.24968 -0.48646 -0.23477 -0.47969 -0.23414 C -0.40362 -0.22742 -0.32725 -0.2354 -0.25118 -0.23645 L 0.16173 -0.24044 C 0.1452 -0.22112 0.14236 -0.21902 0.12567 -0.19025 C 0.1189 -0.17849 0.1137 -0.16484 0.10693 -0.15266 C 0.10677 -0.15245 0.08157 -0.11108 0.07401 -0.10688 C 0.06472 -0.10184 0.05401 -0.10205 0.04441 -0.09848 C 0.03685 -0.09575 0.02961 -0.09155 0.02236 -0.08819 C -0.25433 -0.11507 -0.23591 -0.1031 -0.54536 -0.18815 C -0.57906 -0.19781 -0.67669 -0.21671 -0.64394 -0.22994 C -0.5874 -0.25241 -0.52583 -0.22301 -0.46693 -0.21944 C -0.44347 -0.21398 -0.40063 -0.23414 -0.39654 -0.20285 C -0.39276 -0.17282 -0.4389 -0.17933 -0.46095 -0.17156 C -0.54032 -0.14426 -0.55984 -0.15056 -0.64221 -0.14888 C -0.66158 -0.20054 -0.66047 -0.18353 -0.56866 -0.23834 C -0.52378 -0.26501 -0.47528 -0.27887 -0.42803 -0.29672 C -0.42252 -0.29882 -0.41638 -0.29798 -0.41087 -0.29882 C -0.41449 -0.28202 -0.41528 -0.26375 -0.42173 -0.24863 C -0.49858 -0.07055 -0.48378 -0.09722 -0.55307 -0.00483 C -0.60898 -0.02331 -0.61165 -0.02226 -0.68914 -0.08189 C -0.71969 -0.10562 -0.74646 -0.13754 -0.77528 -0.16526 C -0.77874 -0.18122 -0.78693 -0.19676 -0.78599 -0.21314 C -0.78315 -0.26564 -0.72677 -0.26543 -0.70473 -0.27362 C -0.68851 -0.26816 -0.65827 -0.27908 -0.65622 -0.25703 C -0.65276 -0.21755 -0.67748 -0.18206 -0.6937 -0.14888 C -0.7211 -0.09239 -0.78599 0.00987 -0.78599 0.00987 C -0.78929 -0.01029 -0.79496 -0.03003 -0.79543 -0.0506 C -0.79606 -0.07874 -0.78929 -0.13397 -0.78929 -0.13376 L -0.7641 -0.14657 C -0.80646 -0.14573 -0.84882 -0.1493 -0.89087 -0.14447 C -0.90457 -0.14279 -0.93307 -0.12977 -0.95181 -0.12158 C -0.95291 -0.11591 -0.95622 -0.11045 -0.95496 -0.10478 C -0.94756 -0.06677 -0.93055 -0.0252 -0.91748 0.00987 C -0.91858 -0.00819 -0.90977 -0.03339 -0.92063 -0.04451 C -0.9674 -0.09113 -1.01528 0.00609 -1.0348 0.03066 C -1.04095 0.05376 -1.05118 0.07539 -1.05354 0.09954 C -1.05402 0.10458 -1.04662 0.10332 -1.04252 0.10374 L -0.81732 0.13083 C -0.79764 0.11004 -0.76914 0.09828 -0.75795 0.06804 C -0.71512 -0.04598 -0.76488 -0.01428 -0.79087 -0.00483 C -0.82929 0.0357 -0.86929 0.07392 -0.90662 0.11634 C -0.90898 0.11907 -0.90536 0.13041 -0.90819 0.12873 C -0.9674 0.09408 -1.01969 0.03843 -1.08158 0.01407 C -1.09606 0.00819 -1.13843 -0.00567 -1.12378 -0.00252 C -1.06961 0.00861 -1.01591 0.02898 -0.96142 0.03906 C -0.91354 0.04788 -0.86536 0.04872 -0.81732 0.05376 C -0.81039 -0.00126 -0.81339 0.0483 -0.90977 0.01827 C -1.00835 -0.01239 -1.10567 -0.04724 -1.20378 -0.07979 C -1.20095 -0.09575 -1.20599 -0.11885 -1.19575 -0.12767 C -1.02851 -0.27383 -1.02236 -0.26018 -0.86583 -0.30113 C -0.86331 -0.27929 -0.85969 -0.25787 -0.85811 -0.23645 C -0.85134 -0.14531 -0.8515 -0.05333 -0.84095 0.03696 C -0.83685 0.06993 -0.82299 0.09954 -0.81417 0.13083 C -0.67354 -0.02268 -0.71559 0.05754 -0.63591 -0.20495 C -0.63323 -0.21398 -0.6348 -0.22448 -0.63433 -0.23414 C -0.63024 -0.22217 -0.62394 -0.21146 -0.62189 -0.19865 C -0.61433 -0.14909 -0.6126 -0.05816 -0.61102 -0.00672 C -0.50457 -0.15434 -0.24992 -0.64552 -0.29197 -0.44918 C -0.29717 -0.42461 -0.30315 -0.40046 -0.30756 -0.37589 C -0.36677 -0.05102 -0.33087 -0.16358 -0.37937 -0.02142 C -0.38047 -0.09722 -0.37717 -0.17324 -0.38252 -0.24863 C -0.38362 -0.26144 -0.39402 -0.29105 -0.39811 -0.27992 C -0.43858 -0.17828 -0.46378 -0.06719 -0.49669 0.03906 C -0.50142 0.05439 -0.48536 0.00924 -0.48268 -0.00672 L -0.42173 -0.36329 C -0.42063 -0.37736 -0.42488 -0.39395 -0.41858 -0.40508 C -0.4137 -0.41411 -0.41575 -0.38282 -0.41701 -0.37169 C -0.41843 -0.35741 -0.42284 -0.34397 -0.42646 -0.33011 C -0.4274 -0.32612 -0.42882 -0.32255 -0.43102 -0.31961 C -0.43685 -0.31205 -0.45008 -0.3089 -0.45606 -0.30701 C -0.46331 -0.3047 -0.47087 -0.30281 -0.47811 -0.30113 C -0.49575 -0.30386 -0.51354 -0.3047 -0.53134 -0.30932 C -0.53748 -0.31079 -0.57827 -0.32801 -0.58898 -0.33431 C -0.60599 -0.34397 -0.61276 -0.36098 -0.62961 -0.37589 C -0.66756 -0.40886 -0.71055 -0.43175 -0.74536 -0.46976 C -0.85732 -0.59218 -0.70914 -0.43175 -0.85024 -0.57811 C -0.86567 -0.59428 -0.87748 -0.61801 -0.89575 -0.6283 L -0.94394 -0.65539 C -0.96945 -0.61528 -0.97134 -0.61633 -0.99087 -0.55102 C -0.99748 -0.52898 -1.00032 -0.50525 -1.00536 -0.48215 C -0.9915 -0.47312 -0.97906 -0.45947 -0.96425 -0.45506 C -0.9326 -0.44561 -0.91024 -0.44582 -0.88457 -0.46556 C -0.8778 -0.47081 -0.87213 -0.47816 -0.86583 -0.48425 C -0.86567 -0.48446 -0.84047 -0.53969 -0.83449 -0.54262 C -0.82819 -0.54619 -0.82095 -0.5399 -0.81417 -0.53864 C -0.78142 -0.50588 -0.78835 -0.51512 -0.74851 -0.43448 C -0.73638 -0.40949 -0.72803 -0.38135 -0.71717 -0.3551 C -0.71638 -0.35279 -0.7148 -0.35132 -0.71433 -0.3488 C -0.71165 -0.34061 -0.70992 -0.33221 -0.70788 -0.32402 C -0.70268 -0.27173 -0.70315 -0.29189 -0.70315 -0.26333 L -0.71276 -0.27992 L -0.71276 -0.27992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189" y="-3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2019-11-04T06:10:25Z</dcterms:modified>
  <dc:language>zh-TW</dc:language>
</cp:coreProperties>
</file>