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77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7" Type="http://schemas.openxmlformats.org/officeDocument/2006/relationships/image" Target="../media/image1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audio" Target="../media/audio3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74239" y="3288377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1451507" y="441960"/>
            <a:ext cx="7124065" cy="1935480"/>
          </a:xfrm>
          <a:prstGeom prst="wedgeRoundRectCallout">
            <a:avLst>
              <a:gd name="adj1" fmla="val -36450"/>
              <a:gd name="adj2" fmla="val 107751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4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5" name="圓角矩形圖說文字 4"/>
          <p:cNvSpPr/>
          <p:nvPr/>
        </p:nvSpPr>
        <p:spPr>
          <a:xfrm>
            <a:off x="1375307" y="808980"/>
            <a:ext cx="2739493" cy="944880"/>
          </a:xfrm>
          <a:prstGeom prst="wedgeRoundRectCallout">
            <a:avLst>
              <a:gd name="adj1" fmla="val -26251"/>
              <a:gd name="adj2" fmla="val 148211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一見如故</a:t>
            </a:r>
          </a:p>
        </p:txBody>
      </p:sp>
      <p:sp>
        <p:nvSpPr>
          <p:cNvPr id="6" name="圓角矩形圖說文字 5"/>
          <p:cNvSpPr/>
          <p:nvPr/>
        </p:nvSpPr>
        <p:spPr>
          <a:xfrm>
            <a:off x="4514747" y="1018770"/>
            <a:ext cx="2739493" cy="944880"/>
          </a:xfrm>
          <a:prstGeom prst="wedgeRoundRectCallout">
            <a:avLst>
              <a:gd name="adj1" fmla="val -26251"/>
              <a:gd name="adj2" fmla="val 148211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一鼓作氣</a:t>
            </a:r>
          </a:p>
        </p:txBody>
      </p:sp>
      <p:sp>
        <p:nvSpPr>
          <p:cNvPr id="7" name="圓角矩形圖說文字 6"/>
          <p:cNvSpPr/>
          <p:nvPr/>
        </p:nvSpPr>
        <p:spPr>
          <a:xfrm>
            <a:off x="7341132" y="943830"/>
            <a:ext cx="2739493" cy="944880"/>
          </a:xfrm>
          <a:prstGeom prst="wedgeRoundRectCallout">
            <a:avLst>
              <a:gd name="adj1" fmla="val -26807"/>
              <a:gd name="adj2" fmla="val 162727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691641" y="241272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4" name="圓角矩形圖說文字 3"/>
          <p:cNvSpPr/>
          <p:nvPr/>
        </p:nvSpPr>
        <p:spPr>
          <a:xfrm>
            <a:off x="1691641" y="381000"/>
            <a:ext cx="3338640" cy="1253460"/>
          </a:xfrm>
          <a:prstGeom prst="wedgeRoundRectCallout">
            <a:avLst>
              <a:gd name="adj1" fmla="val 2507"/>
              <a:gd name="adj2" fmla="val 146995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小熊，那你呢？</a:t>
            </a:r>
          </a:p>
        </p:txBody>
      </p:sp>
      <p:sp>
        <p:nvSpPr>
          <p:cNvPr id="5" name="雲朵形圖說文字 4"/>
          <p:cNvSpPr/>
          <p:nvPr/>
        </p:nvSpPr>
        <p:spPr>
          <a:xfrm>
            <a:off x="6023507" y="932160"/>
            <a:ext cx="3592933" cy="1480560"/>
          </a:xfrm>
          <a:prstGeom prst="cloudCallout">
            <a:avLst>
              <a:gd name="adj1" fmla="val -21257"/>
              <a:gd name="adj2" fmla="val 78969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我想想</a:t>
            </a:r>
            <a:r>
              <a:rPr lang="en-US" altLang="zh-TW" sz="44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...</a:t>
            </a:r>
            <a:endParaRPr lang="zh-TW" altLang="en-US" sz="4400" dirty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000"/>
                            </p:stCondLst>
                            <p:childTnLst>
                              <p:par>
                                <p:cTn id="22" presetID="21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2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圖片 47"/>
          <p:cNvPicPr/>
          <p:nvPr/>
        </p:nvPicPr>
        <p:blipFill>
          <a:blip r:embed="rId5"/>
          <a:stretch/>
        </p:blipFill>
        <p:spPr>
          <a:xfrm>
            <a:off x="189000" y="2664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6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6" name="圓角矩形圖說文字 5"/>
          <p:cNvSpPr/>
          <p:nvPr/>
        </p:nvSpPr>
        <p:spPr>
          <a:xfrm>
            <a:off x="6416040" y="1051560"/>
            <a:ext cx="2948400" cy="852450"/>
          </a:xfrm>
          <a:prstGeom prst="wedgeRoundRectCallout">
            <a:avLst>
              <a:gd name="adj1" fmla="val 2507"/>
              <a:gd name="adj2" fmla="val 155934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一盤小菜</a:t>
            </a:r>
            <a:endParaRPr lang="zh-TW" altLang="en-US" sz="4400" dirty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pic>
        <p:nvPicPr>
          <p:cNvPr id="7" name="圖片 6"/>
          <p:cNvPicPr/>
          <p:nvPr/>
        </p:nvPicPr>
        <p:blipFill>
          <a:blip r:embed="rId7"/>
          <a:stretch/>
        </p:blipFill>
        <p:spPr>
          <a:xfrm>
            <a:off x="10196074" y="5326225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9" name="圖片 8"/>
          <p:cNvPicPr/>
          <p:nvPr/>
        </p:nvPicPr>
        <p:blipFill>
          <a:blip r:embed="rId7"/>
          <a:stretch/>
        </p:blipFill>
        <p:spPr>
          <a:xfrm>
            <a:off x="10531088" y="3100877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11" name="圖片 10"/>
          <p:cNvPicPr/>
          <p:nvPr/>
        </p:nvPicPr>
        <p:blipFill>
          <a:blip r:embed="rId7"/>
          <a:stretch/>
        </p:blipFill>
        <p:spPr>
          <a:xfrm>
            <a:off x="11636074" y="4678765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12" name="圖片 11"/>
          <p:cNvPicPr/>
          <p:nvPr/>
        </p:nvPicPr>
        <p:blipFill>
          <a:blip r:embed="rId7"/>
          <a:stretch/>
        </p:blipFill>
        <p:spPr>
          <a:xfrm>
            <a:off x="11877402" y="3044057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13" name="圖片 12"/>
          <p:cNvPicPr/>
          <p:nvPr/>
        </p:nvPicPr>
        <p:blipFill>
          <a:blip r:embed="rId7"/>
          <a:stretch/>
        </p:blipFill>
        <p:spPr>
          <a:xfrm>
            <a:off x="14110850" y="297163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14" name="圖片 13"/>
          <p:cNvPicPr/>
          <p:nvPr/>
        </p:nvPicPr>
        <p:blipFill>
          <a:blip r:embed="rId7"/>
          <a:stretch/>
        </p:blipFill>
        <p:spPr>
          <a:xfrm>
            <a:off x="11618322" y="105156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23" name="圖片 22"/>
          <p:cNvPicPr/>
          <p:nvPr/>
        </p:nvPicPr>
        <p:blipFill>
          <a:blip r:embed="rId7"/>
          <a:stretch/>
        </p:blipFill>
        <p:spPr>
          <a:xfrm>
            <a:off x="14516074" y="5867803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24" name="圖片 23"/>
          <p:cNvPicPr/>
          <p:nvPr/>
        </p:nvPicPr>
        <p:blipFill>
          <a:blip r:embed="rId7"/>
          <a:stretch/>
        </p:blipFill>
        <p:spPr>
          <a:xfrm>
            <a:off x="13317402" y="1403957"/>
            <a:ext cx="2880000" cy="12949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14" presetClass="entr" presetSubtype="1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randombar(horizontal)">
                                          <p:cBhvr>
                                            <p:cTn id="7" dur="500"/>
                                            <p:tgtEl>
                                              <p:spTgt spid="4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8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9" presetID="26" presetClass="entr" presetSubtype="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11" dur="580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12" dur="1822" tmFilter="0,0; 0.14,0.36; 0.43,0.73; 0.71,0.91; 1.0,1.0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-0.25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3" dur="664" tmFilter="0.0,0.0; 0.25,0.07; 0.50,0.2; 0.75,0.467; 1.0,1.0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 fmla="#ppt_y-sin(pi*$)/3">
                                              <p:val>
                                                <p:fltVal val="0.5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1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4" dur="664" tmFilter="0, 0; 0.125,0.2665; 0.25,0.4; 0.375,0.465; 0.5,0.5;  0.625,0.535; 0.75,0.6; 0.875,0.7335; 1,1">
                                              <p:stCondLst>
                                                <p:cond delay="664"/>
                                              </p:stCondLst>
                                            </p:cTn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 fmla="#ppt_y-sin(pi*$)/9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1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5" dur="332" tmFilter="0, 0; 0.125,0.2665; 0.25,0.4; 0.375,0.465; 0.5,0.5;  0.625,0.535; 0.75,0.6; 0.875,0.7335; 1,1">
                                              <p:stCondLst>
                                                <p:cond delay="1324"/>
                                              </p:stCondLst>
                                            </p:cTn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 fmla="#ppt_y-sin(pi*$)/27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1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6" dur="164" tmFilter="0, 0; 0.125,0.2665; 0.25,0.4; 0.375,0.465; 0.5,0.5;  0.625,0.535; 0.75,0.6; 0.875,0.7335; 1,1">
                                              <p:stCondLst>
                                                <p:cond delay="1656"/>
                                              </p:stCondLst>
                                            </p:cTn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 fmla="#ppt_y-sin(pi*$)/81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1"/>
                                              </p:val>
                                            </p:tav>
                                          </p:tavLst>
                                        </p:anim>
                                        <p:animScale>
                                          <p:cBhvr>
                                            <p:cTn id="17" dur="26">
                                              <p:stCondLst>
                                                <p:cond delay="650"/>
                                              </p:stCondLst>
                                            </p:cTn>
                                            <p:tgtEl>
                                              <p:spTgt spid="6"/>
                                            </p:tgtEl>
                                          </p:cBhvr>
                                          <p:to x="100000" y="60000"/>
                                        </p:animScale>
                                        <p:animScale>
                                          <p:cBhvr>
                                            <p:cTn id="18" dur="166" decel="50000">
                                              <p:stCondLst>
                                                <p:cond delay="676"/>
                                              </p:stCondLst>
                                            </p:cTn>
                                            <p:tgtEl>
                                              <p:spTgt spid="6"/>
                                            </p:tgtEl>
                                          </p:cBhvr>
                                          <p:to x="100000" y="100000"/>
                                        </p:animScale>
                                        <p:animScale>
                                          <p:cBhvr>
                                            <p:cTn id="19" dur="26">
                                              <p:stCondLst>
                                                <p:cond delay="1312"/>
                                              </p:stCondLst>
                                            </p:cTn>
                                            <p:tgtEl>
                                              <p:spTgt spid="6"/>
                                            </p:tgtEl>
                                          </p:cBhvr>
                                          <p:to x="100000" y="80000"/>
                                        </p:animScale>
                                        <p:animScale>
                                          <p:cBhvr>
                                            <p:cTn id="20" dur="166" decel="50000">
                                              <p:stCondLst>
                                                <p:cond delay="1338"/>
                                              </p:stCondLst>
                                            </p:cTn>
                                            <p:tgtEl>
                                              <p:spTgt spid="6"/>
                                            </p:tgtEl>
                                          </p:cBhvr>
                                          <p:to x="100000" y="100000"/>
                                        </p:animScale>
                                        <p:animScale>
                                          <p:cBhvr>
                                            <p:cTn id="21" dur="26">
                                              <p:stCondLst>
                                                <p:cond delay="1642"/>
                                              </p:stCondLst>
                                            </p:cTn>
                                            <p:tgtEl>
                                              <p:spTgt spid="6"/>
                                            </p:tgtEl>
                                          </p:cBhvr>
                                          <p:to x="100000" y="90000"/>
                                        </p:animScale>
                                        <p:animScale>
                                          <p:cBhvr>
                                            <p:cTn id="22" dur="166" decel="50000">
                                              <p:stCondLst>
                                                <p:cond delay="1668"/>
                                              </p:stCondLst>
                                            </p:cTn>
                                            <p:tgtEl>
                                              <p:spTgt spid="6"/>
                                            </p:tgtEl>
                                          </p:cBhvr>
                                          <p:to x="100000" y="100000"/>
                                        </p:animScale>
                                        <p:animScale>
                                          <p:cBhvr>
                                            <p:cTn id="23" dur="26">
                                              <p:stCondLst>
                                                <p:cond delay="1808"/>
                                              </p:stCondLst>
                                            </p:cTn>
                                            <p:tgtEl>
                                              <p:spTgt spid="6"/>
                                            </p:tgtEl>
                                          </p:cBhvr>
                                          <p:to x="100000" y="95000"/>
                                        </p:animScale>
                                        <p:animScale>
                                          <p:cBhvr>
                                            <p:cTn id="24" dur="166" decel="50000">
                                              <p:stCondLst>
                                                <p:cond delay="1834"/>
                                              </p:stCondLst>
                                            </p:cTn>
                                            <p:tgtEl>
                                              <p:spTgt spid="6"/>
                                            </p:tgtEl>
                                          </p:cBhvr>
                                          <p:to x="100000" y="100000"/>
                                        </p:animScale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5" fill="hold">
                                <p:stCondLst>
                                  <p:cond delay="2500"/>
                                </p:stCondLst>
                                <p:childTnLst>
                                  <p:par>
                                    <p:cTn id="26" presetID="0" presetClass="path" presetSubtype="0" accel="50000" decel="5000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0.04898 0.08967 L 0.04898 0.08988 C 0.04787 0.10836 0.04929 0.12789 0.04583 0.14616 C 0.04488 0.15141 0.04362 0.15687 0.04284 0.16191 C 0.04205 0.16737 0.04173 0.17283 0.04126 0.17829 C 0.04032 0.1911 0.03921 0.20391 0.03827 0.21651 C 0.0348 0.26775 0.03638 0.24612 0.0337 0.28119 C 0.0337 0.28182 0.03102 0.31731 0.03071 0.31941 L 0.02772 0.33558 C 0.02724 0.3423 0.02677 0.34902 0.02614 0.35553 C 0.02504 0.36855 0.0241 0.37275 0.02315 0.38577 C 0.02032 0.42945 0.02378 0.40173 0.01858 0.43617 C 0.01811 0.43974 0.01827 0.44331 0.01717 0.44646 C 0.01606 0.44919 0.01512 0.45171 0.01417 0.45423 C 0.00961 0.46829 0.01354 0.46115 0.00661 0.4706 C 0.00598 0.4727 0.00583 0.4748 0.00504 0.47669 C 0.00378 0.47963 0.00189 0.48194 0.00047 0.48467 C -0.0011 0.48803 -0.00252 0.49139 -0.00409 0.49475 C -0.00504 0.49748 -0.00567 0.50042 -0.00709 0.50273 C -0.00835 0.50525 -0.01024 0.50672 -0.01165 0.50903 C -0.01323 0.51155 -0.01464 0.51428 -0.01606 0.51701 C -0.01716 0.5189 -0.01827 0.521 -0.01921 0.5231 C -0.02031 0.52562 -0.02079 0.52877 -0.0222 0.53108 C -0.02394 0.53423 -0.02646 0.53612 -0.02819 0.53927 C -0.03008 0.54221 -0.03087 0.5462 -0.03276 0.54935 C -0.03449 0.55208 -0.03701 0.55418 -0.03874 0.55733 C -0.04063 0.56048 -0.04126 0.56468 -0.04331 0.56741 C -0.04488 0.56951 -0.0474 0.57014 -0.04945 0.5714 C -0.05039 0.57392 -0.05102 0.57728 -0.05244 0.57959 C -0.05354 0.58148 -0.05543 0.58211 -0.05701 0.58358 C -0.06094 0.58757 -0.06472 0.59219 -0.06898 0.59555 C -0.0715 0.59765 -0.07417 0.59954 -0.07653 0.60143 C -0.08079 0.60542 -0.08394 0.61172 -0.08866 0.61382 C -0.09024 0.61445 -0.09181 0.61487 -0.09323 0.6155 C -0.10409 0.62306 -0.09055 0.61655 -0.10378 0.6239 C -0.11276 0.62852 -0.11118 0.62705 -0.1189 0.62999 C -0.12047 0.63041 -0.12189 0.63167 -0.12346 0.63188 C -0.12898 0.63293 -0.13449 0.63314 -0.14016 0.63398 C -0.15795 0.63356 -0.23291 0.63503 -0.27165 0.62999 C -0.27464 0.62957 -0.27764 0.62852 -0.28063 0.62789 C -0.28425 0.62726 -0.28772 0.62642 -0.29134 0.62579 C -0.30362 0.62033 -0.28409 0.62852 -0.30945 0.61991 C -0.31244 0.61865 -0.31543 0.61718 -0.31842 0.6155 C -0.33842 0.59576 -0.31008 0.62222 -0.33213 0.60773 C -0.33402 0.60647 -0.3348 0.60311 -0.33669 0.60143 C -0.33937 0.59954 -0.34283 0.59954 -0.34567 0.59765 C -0.36362 0.58568 -0.34709 0.59219 -0.36079 0.58757 C -0.36567 0.58337 -0.37527 0.57434 -0.38047 0.5714 C -0.38283 0.57014 -0.38551 0.57014 -0.38803 0.56951 C -0.39307 0.56447 -0.39575 0.56132 -0.40157 0.55733 C -0.40504 0.55502 -0.40882 0.55355 -0.41228 0.55103 C -0.41827 0.54746 -0.42441 0.54326 -0.43039 0.53927 C -0.43496 0.53591 -0.43921 0.53192 -0.44394 0.52919 C -0.44835 0.52646 -0.45307 0.52541 -0.45764 0.5231 C -0.45968 0.52205 -0.46157 0.52016 -0.46362 0.51911 C -0.46929 0.51575 -0.46756 0.51869 -0.47276 0.51302 C -0.47559 0.50987 -0.47858 0.50546 -0.48031 0.50063 C -0.48142 0.49769 -0.48205 0.49391 -0.48331 0.49076 C -0.49559 0.45801 -0.48299 0.49937 -0.49685 0.45234 C -0.50205 0.43512 -0.50756 0.4179 -0.51197 0.39984 C -0.51402 0.39207 -0.51606 0.38409 -0.51811 0.3759 C -0.53181 0.31815 -0.5137 0.39102 -0.52709 0.33768 C -0.52756 0.33159 -0.52803 0.3255 -0.52866 0.31941 C -0.52929 0.31353 -0.53055 0.30723 -0.53165 0.30135 C -0.53213 0.28644 -0.53244 0.27174 -0.53323 0.25704 C -0.53402 0.2373 -0.53622 0.19845 -0.53622 0.19866 C -0.53575 0.1848 -0.53496 0.14616 -0.53323 0.12789 C -0.53244 0.12033 -0.53134 0.11319 -0.53008 0.10584 C -0.52976 0.10374 -0.52992 0.10101 -0.52866 0.09954 C -0.52598 0.09723 -0.52252 0.09702 -0.51953 0.09576 C -0.50394 0.09828 -0.4874 0.09597 -0.47276 0.10374 C -0.46661 0.10689 -0.46504 0.11802 -0.46205 0.12579 C -0.43197 0.2079 -0.43323 0.21378 -0.41228 0.30933 C -0.41039 0.31731 -0.40913 0.3255 -0.40772 0.33348 C -0.40378 0.37968 -0.39937 0.41895 -0.40157 0.46661 C -0.40189 0.47312 -0.40567 0.47879 -0.40772 0.48467 C -0.4148 0.48404 -0.42173 0.48362 -0.42882 0.48278 C -0.43244 0.48236 -0.44457 0.47963 -0.4485 0.47879 C -0.45102 0.47816 -0.45354 0.47711 -0.45606 0.47669 C -0.4611 0.47585 -0.46614 0.47543 -0.47118 0.47459 C -0.47464 0.47312 -0.47874 0.47312 -0.48173 0.4706 C -0.48362 0.46892 -0.48394 0.46535 -0.48472 0.46262 C -0.48819 0.45171 -0.48425 0.4601 -0.48787 0.44436 C -0.48898 0.43932 -0.49087 0.43512 -0.49228 0.43029 C -0.49559 0.41958 -0.4989 0.40698 -0.50142 0.39606 C -0.50252 0.39144 -0.50346 0.38661 -0.50441 0.38178 C -0.50787 0.34566 -0.50409 0.37968 -0.5074 0.35784 C -0.50803 0.35385 -0.50787 0.34944 -0.50898 0.34566 C -0.50992 0.34209 -0.51181 0.33894 -0.51354 0.33558 C -0.51795 0.32676 -0.52 0.32445 -0.52709 0.31731 C -0.52945 0.315 -0.53213 0.31353 -0.53464 0.31143 C -0.54866 0.29967 -0.52677 0.31668 -0.54677 0.30303 C -0.54835 0.30198 -0.54961 0.29967 -0.55134 0.29925 C -0.5537 0.2982 -0.55638 0.29841 -0.5589 0.29736 C -0.56457 0.29484 -0.56976 0.29106 -0.57543 0.28917 C -0.58252 0.28665 -0.58961 0.2856 -0.59669 0.28308 C -0.6052 0.28014 -0.60063 0.28161 -0.61024 0.27888 C -0.63449 0.28308 -0.65905 0.28392 -0.68283 0.29106 C -0.69228 0.29421 -0.70031 0.3024 -0.7085 0.30933 C -0.72315 0.32172 -0.73701 0.33579 -0.75087 0.34965 C -0.75685 0.35553 -0.7674 0.37422 -0.77055 0.37968 C -0.77921 0.39501 -0.77622 0.39039 -0.78268 0.40383 C -0.78362 0.40593 -0.78488 0.40803 -0.78567 0.41013 C -0.79197 0.42672 -0.78157 0.40488 -0.79024 0.4221 C -0.79071 0.42882 -0.79134 0.43554 -0.79165 0.44247 C -0.79228 0.45633 -0.79228 0.49496 -0.79464 0.5147 C -0.79669 0.53129 -0.7989 0.53696 -0.8022 0.55313 C -0.80693 0.57602 -0.81213 0.5987 -0.8159 0.6218 C -0.82976 0.70853 -0.82268 0.67892 -0.83102 0.71252 C -0.84661 0.71126 -0.86236 0.71063 -0.87764 0.70853 C -0.8811 0.70811 -0.88378 0.7058 -0.88677 0.70433 C -0.91024 0.69488 -0.90819 0.70034 -0.94283 0.6722 C -0.95276 0.66422 -0.97716 0.6512 -0.9852 0.63188 C -0.99669 0.60458 -1.00961 0.57266 -1.01543 0.54116 C -1.02 0.51659 -1.02756 0.46661 -1.02756 0.46682 C -1.02961 0.43554 -1.0315 0.40488 -1.03354 0.3738 C -1.03464 0.35889 -1.03653 0.32928 -1.03653 0.3297 C -1.03559 0.30597 -1.03512 0.28224 -1.03354 0.25893 C -1.03307 0.25053 -1.03291 0.24234 -1.03055 0.23478 C -1.01732 0.19089 -0.98819 0.14154 -0.97008 0.10584 C -0.96441 0.0945 -0.95921 0.08274 -0.95339 0.0714 C -0.94331 0.05187 -0.93323 0.03255 -0.92299 0.01302 C -0.92094 0.00861 -0.91905 0.00504 -0.91701 0.00084 C -0.91512 -0.00336 -0.91276 -0.00693 -0.91118 -0.01134 C -0.90378 -0.02877 -0.90583 -0.02772 -0.89606 -0.03948 C -0.8885 -0.04808 -0.89071 -0.04409 -0.88094 -0.04955 C -0.87874 -0.0506 -0.87701 -0.05228 -0.8748 -0.05354 C -0.86362 -0.05942 -0.86693 -0.0548 -0.85669 -0.06551 C -0.85354 -0.06887 -0.84961 -0.07454 -0.84756 -0.07979 C -0.84693 -0.08147 -0.84693 -0.08378 -0.84614 -0.08546 C -0.84346 -0.09113 -0.83984 -0.09617 -0.83701 -0.10163 C -0.83496 -0.10562 -0.83433 -0.1115 -0.83102 -0.11381 C -0.82898 -0.11528 -0.82693 -0.11612 -0.82488 -0.11801 C -0.81449 -0.12641 -0.82331 -0.12179 -0.81433 -0.12578 C -0.81228 -0.12851 -0.81008 -0.13082 -0.80835 -0.13397 C -0.79638 -0.15518 -0.81449 -0.12977 -0.80079 -0.14804 C -0.79606 -0.16694 -0.80331 -0.13943 -0.78709 -0.18227 C -0.78567 -0.18605 -0.78535 -0.19067 -0.78409 -0.19466 C -0.7789 -0.21062 -0.77402 -0.22721 -0.76756 -0.24296 C -0.76504 -0.24884 -0.76205 -0.25472 -0.76 -0.26102 C -0.75748 -0.26879 -0.7559 -0.27698 -0.75386 -0.28517 L -0.74929 -0.30323 C -0.74882 -0.30533 -0.74819 -0.30722 -0.74787 -0.30932 C -0.74551 -0.3215 -0.74693 -0.31478 -0.74331 -0.32948 L -0.74173 -0.33557 C -0.73921 -0.35993 -0.74157 -0.34061 -0.73874 -0.35762 C -0.73827 -0.36098 -0.73795 -0.36455 -0.73732 -0.3677 C -0.73433 -0.38198 -0.73449 -0.3761 -0.73276 -0.38786 C -0.73055 -0.40235 -0.73433 -0.39857 -0.72661 -0.40214 C -0.72724 -0.353 -0.72787 -0.30386 -0.72819 -0.25493 C -0.72945 -0.07706 -0.72945 0.10101 -0.73118 0.27888 C -0.73197 0.36225 -0.73417 0.44583 -0.73575 0.52919 C -0.7337 0.73415 -0.76976 0.94604 -0.72976 1.14406 C -0.71953 1.19446 -0.64992 1.15477 -0.61181 1.14196 C -0.60252 1.13881 -0.61039 1.11634 -0.60882 1.10353 C -0.60772 1.09555 -0.60661 1.08736 -0.60567 1.07938 C -0.60457 1.06951 -0.60394 1.05922 -0.60268 1.04893 C -0.60142 1.03843 -0.59937 1.02772 -0.59811 1.01701 C -0.59685 1.00357 -0.59638 0.99013 -0.59512 0.97669 C -0.59244 0.94709 -0.58866 0.91748 -0.58614 0.88787 C -0.58031 0.82214 -0.58346 0.85301 -0.57701 0.79526 C -0.57653 0.78182 -0.57653 0.76838 -0.57543 0.75494 C -0.57402 0.73331 -0.57118 0.71168 -0.56945 0.69047 C -0.56866 0.68165 -0.5685 0.67283 -0.56787 0.66422 C -0.56756 0.65813 -0.56709 0.65204 -0.56646 0.64595 C -0.56551 0.63671 -0.56346 0.6176 -0.56346 0.61802 C -0.56409 0.60815 -0.56441 0.59723 -0.56646 0.58757 C -0.56724 0.58358 -0.56945 0.57539 -0.56945 0.5756 C -0.56898 0.56405 -0.56976 0.5525 -0.56787 0.54116 C -0.56661 0.53276 -0.56063 0.52751 -0.5559 0.5231 C -0.55291 0.52037 -0.54898 0.5189 -0.54677 0.5147 C -0.53496 0.49391 -0.5526 0.52289 -0.53008 0.49895 L -0.51496 0.48278 L -0.5074 0.47459 C -0.50441 0.47144 -0.5011 0.46829 -0.49842 0.46451 C -0.49685 0.46262 -0.49559 0.4601 -0.49386 0.45864 C -0.48756 0.45213 -0.47921 0.44856 -0.47417 0.44037 C -0.46126 0.41895 -0.47559 0.44016 -0.46063 0.4242 C -0.45779 0.42105 -0.45575 0.41748 -0.45307 0.41412 C -0.45071 0.41118 -0.44787 0.40908 -0.44551 0.40593 C -0.44126 0.4011 -0.43764 0.39501 -0.43339 0.38997 C -0.43197 0.38829 -0.43024 0.38766 -0.42882 0.38577 C -0.42567 0.38178 -0.42315 0.37737 -0.41984 0.3738 C -0.41779 0.37191 -0.41543 0.37023 -0.4137 0.36771 C -0.41197 0.3654 -0.41071 0.36225 -0.40913 0.35973 C -0.40819 0.35784 -0.4074 0.35553 -0.40614 0.35343 C -0.4011 0.34692 -0.40268 0.35175 -0.39716 0.34776 C -0.39386 0.34524 -0.39102 0.3423 -0.38803 0.33957 C -0.38598 0.33768 -0.38409 0.33516 -0.38205 0.33348 C -0.38063 0.33243 -0.3789 0.33264 -0.37748 0.33159 C -0.36835 0.32487 -0.37055 0.32382 -0.36236 0.31941 C -0.35937 0.31794 -0.35622 0.31668 -0.35323 0.315 C -0.35181 0.31479 -0.35024 0.31395 -0.34866 0.31332 C -0.34614 0.31185 -0.34378 0.31059 -0.3411 0.30933 C -0.33921 0.30849 -0.33716 0.30807 -0.33512 0.30744 C -0.3315 0.30618 -0.32803 0.30492 -0.32457 0.30303 C -0.31559 0.29925 -0.31779 0.29862 -0.30787 0.29526 C -0.29953 0.29253 -0.29921 0.29421 -0.29134 0.29106 C -0.28661 0.28959 -0.28157 0.28875 -0.27764 0.28518 C -0.27622 0.28392 -0.27496 0.28182 -0.27307 0.28119 C -0.26724 0.27888 -0.25496 0.2772 -0.25496 0.27741 C -0.25354 0.27573 -0.25213 0.27405 -0.25039 0.273 C -0.24598 0.27069 -0.24142 0.26901 -0.23685 0.26691 C -0.23527 0.26628 -0.23386 0.26544 -0.23228 0.26481 L -0.22331 0.26292 C -0.21842 0.25977 -0.21181 0.25578 -0.20819 0.25095 C -0.20661 0.24885 -0.20488 0.24696 -0.20362 0.24486 C -0.20236 0.24276 -0.20189 0.24045 -0.20063 0.23856 C -0.19921 0.23709 -0.19748 0.23604 -0.19606 0.23478 C -0.18992 0.21042 -0.19276 0.22764 -0.23842 0.23079 C -0.24394 0.23121 -0.24945 0.23184 -0.25496 0.23268 C -0.25701 0.23352 -0.25905 0.23415 -0.2611 0.23478 C -0.26598 0.23625 -0.27118 0.23709 -0.27622 0.23856 L -0.28819 0.24276 C -0.29024 0.2436 -0.29228 0.24402 -0.29433 0.24486 C -0.29685 0.24549 -0.29937 0.24591 -0.30189 0.24696 C -0.30488 0.24801 -0.31087 0.25095 -0.31087 0.25116 C -0.30992 0.25263 -0.30961 0.25599 -0.30787 0.25704 C -0.30457 0.25893 -0.30079 0.25809 -0.29732 0.25893 C -0.29575 0.25935 -0.29433 0.2604 -0.29276 0.26103 C -0.2948 0.26145 -0.29685 0.2625 -0.2989 0.26292 C -0.30882 0.26586 -0.32756 0.26964 -0.33354 0.27111 L -0.34268 0.273 C -0.34567 0.27384 -0.34866 0.27468 -0.35181 0.2751 L -0.36535 0.2772 L -0.54079 0.2751 C -0.54425 0.2751 -0.55071 0.26187 -0.55134 0.26103 C -0.5526 0.25935 -0.55449 0.25851 -0.5559 0.25704 C -0.56063 0.25116 -0.56551 0.24549 -0.56945 0.23856 C -0.5715 0.2352 -0.57323 0.23184 -0.57543 0.22869 C -0.57827 0.22512 -0.58189 0.2226 -0.58457 0.21861 C -0.58756 0.21441 -0.58929 0.20895 -0.59213 0.20454 C -0.59449 0.20097 -0.59732 0.19803 -0.59968 0.19446 C -0.60236 0.19068 -0.60457 0.18627 -0.60724 0.18228 C -0.61008 0.17808 -0.61339 0.17451 -0.61638 0.17031 C -0.61842 0.16716 -0.62016 0.16338 -0.62236 0.16023 C -0.6389 0.13566 -0.62409 0.15855 -0.63905 0.14007 C -0.64472 0.13293 -0.64945 0.12432 -0.65559 0.11781 C -0.65811 0.11487 -0.66047 0.11235 -0.66315 0.10983 C -0.66567 0.10752 -0.6685 0.10605 -0.67071 0.10374 C -0.67307 0.10143 -0.67433 0.09765 -0.67685 0.09576 C -0.67858 0.09429 -0.68079 0.0945 -0.68283 0.09366 C -0.68441 0.09303 -0.68583 0.0924 -0.6874 0.09156 C -0.70646 0.0924 -0.72567 0.0924 -0.74488 0.09366 C -0.74693 0.09387 -0.74882 0.09513 -0.75087 0.09576 C -0.76819 0.10059 -0.74976 0.09471 -0.76441 0.09954 C -0.77606 0.09912 -0.78772 0.09954 -0.79921 0.09765 C -0.80283 0.09702 -0.79213 0.09618 -0.78866 0.09576 L -0.77653 0.09366 C -0.77307 0.09303 -0.76961 0.09219 -0.76598 0.09156 C -0.76094 0.09072 -0.7559 0.0903 -0.75087 0.08967 C -0.74441 0.08757 -0.74425 0.08736 -0.73732 0.08568 C -0.73417 0.08484 -0.73118 0.084 -0.72819 0.08358 C -0.71858 0.08253 -0.70898 0.08232 -0.69953 0.08148 C -0.68866 0.07791 -0.69622 0.08022 -0.67984 0.07749 L -0.66772 0.07539 C -0.66425 0.07497 -0.66063 0.07392 -0.65716 0.0735 C -0.64913 0.07266 -0.64094 0.07224 -0.63291 0.0714 C -0.6315 0.07077 -0.62992 0.06993 -0.62835 0.06951 C -0.61858 0.06657 -0.60583 0.06636 -0.59669 0.06552 L -0.38961 0.06741 C -0.36331 0.06741 -0.44189 0.06657 -0.46819 0.06552 C -0.47622 0.0651 -0.48425 0.06405 -0.49228 0.06342 C -0.4959 0.06279 -0.49937 0.06195 -0.50299 0.06111 C -0.50992 0.06048 -0.51701 0.06048 -0.52409 0.05943 C -0.52567 0.05901 -0.52709 0.05775 -0.52866 0.05733 C -0.53213 0.05649 -0.53575 0.05607 -0.53921 0.05544 C -0.54173 0.0546 -0.54425 0.05355 -0.54677 0.05334 C -0.55527 0.05229 -0.56394 0.05208 -0.57244 0.05124 C -0.57653 0.05061 -0.58063 0.05019 -0.58457 0.04914 C -0.60315 0.04515 -0.59764 0.04452 -0.61779 0.04116 C -0.67527 0.03171 -0.59008 0.04872 -0.65858 0.03528 C -0.69937 0.02709 -0.65496 0.03591 -0.69339 0.02499 C -0.69575 0.02457 -0.71748 0.02142 -0.71905 0.02079 C -0.74236 0.01071 -0.72079 0.01953 -0.78268 0.02079 C -0.79071 0.02079 -0.79874 0.02079 -0.80677 0.02079 L -0.25039 -0.00126 L -0.83858 -0.00126 L -0.83858 -0.00105 L -0.83858 -0.00126 " pathEditMode="relative" rAng="0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    <p:cBhvr>
                                            <p:cTn id="27" dur="2000" fill="hold"/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54283" y="29357"/>
                                        </p:animMotion>
                                      </p:childTnLst>
                                      <p:subTnLst>
                                        <p:audio>
                                          <p:cMediaNode>
                                            <p:cTn display="0" masterRel="sameClick">
                                              <p:stCondLst>
                                                <p:cond evt="begin" delay="0">
                                                  <p:tn val="26"/>
                                                </p:cond>
                                              </p:stCondLst>
                                              <p:endCondLst>
                                                <p:cond evt="onStopAudio" delay="0">
                                                  <p:tgtEl>
                                                    <p:sldTgt/>
                                                  </p:tgtEl>
                                                </p:cond>
                                              </p:endCondLst>
                                            </p:cTn>
                                            <p:tgtEl>
                                              <p:sndTgt r:embed="rId2" name="laser.wav"/>
                                            </p:tgtEl>
                                          </p:cMediaNode>
                                        </p:audio>
                                      </p:sub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8" fill="hold">
                                <p:stCondLst>
                                  <p:cond delay="4500"/>
                                </p:stCondLst>
                                <p:childTnLst>
                                  <p:par>
                                    <p:cTn id="29" presetID="0" presetClass="path" presetSubtype="0" accel="50000" decel="5000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9.44882E-7 -8.39983E-8 L 9.44882E-7 -8.39983E-8 C -0.0011 0.01869 0.00031 0.03822 -0.00315 0.05649 C -0.0041 0.06174 -0.00536 0.0672 -0.00614 0.07224 C -0.00693 0.0777 -0.00725 0.08316 -0.00772 0.08862 C -0.00866 0.10143 -0.00976 0.11424 -0.01071 0.12684 C -0.01417 0.17808 -0.0126 0.15645 -0.01528 0.19152 C -0.01528 0.19215 -0.01795 0.22764 -0.01827 0.22974 L -0.02126 0.24591 C -0.02173 0.25263 -0.02221 0.25934 -0.02284 0.26585 C -0.02394 0.27887 -0.02488 0.28307 -0.02583 0.29609 C -0.02866 0.33977 -0.0252 0.31205 -0.03039 0.34649 C -0.03087 0.35006 -0.03071 0.35363 -0.03181 0.35678 C -0.03291 0.35951 -0.03386 0.36203 -0.0348 0.36455 C -0.03937 0.37862 -0.03543 0.37148 -0.04236 0.38093 C -0.04299 0.38303 -0.04315 0.38513 -0.04394 0.38702 C -0.0452 0.38996 -0.04709 0.39227 -0.0485 0.395 C -0.05008 0.39836 -0.0515 0.40172 -0.05307 0.40508 C -0.05402 0.40781 -0.05465 0.41075 -0.05606 0.41306 C -0.05732 0.41558 -0.05921 0.41705 -0.06063 0.41936 C -0.06221 0.42188 -0.06362 0.42461 -0.06504 0.42734 C -0.06614 0.42923 -0.06725 0.43133 -0.06819 0.43343 C -0.06929 0.43595 -0.06976 0.4391 -0.07118 0.44141 C -0.07291 0.44456 -0.07543 0.44645 -0.07717 0.4496 C -0.07906 0.45254 -0.07984 0.45653 -0.08173 0.45968 C -0.08347 0.46241 -0.08599 0.46451 -0.08772 0.46766 C -0.08961 0.47081 -0.09024 0.47501 -0.09228 0.47774 C -0.09386 0.47984 -0.09638 0.48047 -0.09843 0.48173 C -0.09937 0.48425 -0.1 0.48761 -0.10142 0.48992 C -0.10252 0.49181 -0.10441 0.49244 -0.10599 0.49391 C -0.10992 0.4979 -0.1137 0.50252 -0.11795 0.50588 C -0.12047 0.50798 -0.12315 0.50987 -0.12551 0.51176 C -0.12976 0.51575 -0.13291 0.52205 -0.13764 0.52415 C -0.13921 0.52478 -0.14079 0.5252 -0.14221 0.52583 C -0.15307 0.53339 -0.13953 0.52688 -0.15276 0.53423 C -0.16173 0.53885 -0.16016 0.53738 -0.16787 0.54032 C -0.16945 0.54074 -0.17087 0.542 -0.17244 0.54221 C -0.17795 0.54326 -0.18347 0.54347 -0.18913 0.54431 C -0.20693 0.54389 -0.28189 0.54536 -0.32063 0.54032 C -0.32362 0.5399 -0.32662 0.53885 -0.32961 0.53822 C -0.33323 0.53759 -0.33669 0.53675 -0.34032 0.53612 C -0.3526 0.53066 -0.33307 0.53885 -0.35843 0.53024 C -0.36142 0.52898 -0.36441 0.52751 -0.3674 0.52583 C -0.3874 0.50609 -0.35906 0.53255 -0.3811 0.51806 C -0.38299 0.5168 -0.38378 0.51344 -0.38567 0.51176 C -0.38835 0.50987 -0.39181 0.50987 -0.39465 0.50798 C -0.4126 0.49601 -0.39606 0.50252 -0.40976 0.4979 C -0.41465 0.4937 -0.42425 0.48467 -0.42945 0.48173 C -0.43181 0.48047 -0.43449 0.48047 -0.43701 0.47984 C -0.44205 0.4748 -0.44473 0.47165 -0.45055 0.46766 C -0.45402 0.46535 -0.4578 0.46388 -0.46126 0.46136 C -0.46725 0.45779 -0.47339 0.45359 -0.47937 0.4496 C -0.48394 0.44624 -0.48819 0.44225 -0.49291 0.43952 C -0.49732 0.43679 -0.50205 0.43574 -0.50662 0.43343 C -0.50866 0.43238 -0.51055 0.43049 -0.5126 0.42944 C -0.51827 0.42608 -0.51654 0.42902 -0.52173 0.42335 C -0.52457 0.4202 -0.52756 0.41579 -0.52929 0.41096 C -0.53039 0.40802 -0.53102 0.40424 -0.53228 0.40109 C -0.54457 0.36833 -0.53197 0.4097 -0.54583 0.36266 C -0.55102 0.34544 -0.55654 0.32822 -0.56095 0.31016 C -0.56299 0.30239 -0.56504 0.29441 -0.56709 0.28622 C -0.58079 0.22848 -0.56268 0.30134 -0.57606 0.24801 C -0.57654 0.24192 -0.57701 0.23583 -0.57764 0.22974 C -0.57827 0.22386 -0.57953 0.21756 -0.58063 0.21168 C -0.5811 0.19677 -0.58142 0.18207 -0.58221 0.16737 C -0.58299 0.14763 -0.5852 0.10878 -0.5852 0.10899 C -0.58473 0.09513 -0.58394 0.05649 -0.58221 0.03822 C -0.58142 0.03066 -0.58032 0.02352 -0.57906 0.01617 C -0.57874 0.01407 -0.5789 0.01134 -0.57764 0.00987 C -0.57496 0.00756 -0.5715 0.00735 -0.5685 0.00609 C -0.55291 0.00861 -0.53638 0.0063 -0.52173 0.01407 C -0.51559 0.01722 -0.51402 0.02835 -0.51102 0.03612 C -0.48095 0.11823 -0.48221 0.12411 -0.46126 0.21966 C -0.45937 0.22764 -0.45811 0.23583 -0.45669 0.24381 C -0.45276 0.29 -0.44835 0.32927 -0.45055 0.37694 C -0.45087 0.38345 -0.45465 0.38912 -0.45669 0.395 C -0.46378 0.39437 -0.47071 0.39395 -0.4778 0.39311 C -0.48142 0.39269 -0.49354 0.38996 -0.49748 0.38912 C -0.5 0.38849 -0.50252 0.38744 -0.50504 0.38702 C -0.51008 0.38618 -0.51512 0.38576 -0.52016 0.38492 C -0.52362 0.38345 -0.52772 0.38345 -0.53071 0.38093 C -0.5326 0.37925 -0.53291 0.37568 -0.5337 0.37295 C -0.53717 0.36203 -0.53323 0.37043 -0.53685 0.35468 C -0.53795 0.34964 -0.53984 0.34544 -0.54126 0.34061 C -0.54457 0.3299 -0.54787 0.3173 -0.55039 0.30638 C -0.5515 0.30176 -0.55244 0.29693 -0.55339 0.2921 C -0.55685 0.25598 -0.55307 0.29 -0.55638 0.26816 C -0.55701 0.26417 -0.55685 0.25976 -0.55795 0.25598 C -0.5589 0.25242 -0.56079 0.24927 -0.56252 0.24591 C -0.56693 0.23709 -0.56898 0.23478 -0.57606 0.22764 C -0.57843 0.22533 -0.5811 0.22386 -0.58362 0.22176 C -0.59764 0.21 -0.57575 0.22701 -0.59575 0.21336 C -0.59732 0.21231 -0.59858 0.21 -0.60032 0.20958 C -0.60268 0.20853 -0.60536 0.20874 -0.60787 0.20769 C -0.61354 0.20517 -0.61874 0.20139 -0.62441 0.1995 C -0.6315 0.19698 -0.63858 0.19593 -0.64567 0.19341 C -0.65417 0.19047 -0.64961 0.19194 -0.65921 0.18921 C -0.68347 0.19341 -0.70803 0.19425 -0.73181 0.20139 C -0.74126 0.20454 -0.74929 0.21273 -0.75748 0.21966 C -0.77213 0.23205 -0.78599 0.24612 -0.79984 0.25997 C -0.80583 0.26585 -0.81638 0.28454 -0.81953 0.29 C -0.82819 0.30533 -0.8252 0.30071 -0.83165 0.31415 C -0.8326 0.31625 -0.83386 0.31835 -0.83465 0.32045 C -0.84095 0.33704 -0.83055 0.3152 -0.83921 0.33242 C -0.83969 0.33914 -0.84032 0.34586 -0.84063 0.35279 C -0.84126 0.36665 -0.84126 0.40529 -0.84362 0.42503 C -0.84567 0.44162 -0.84787 0.44729 -0.85118 0.46346 C -0.85591 0.48635 -0.8611 0.50903 -0.86488 0.53213 C -0.87874 0.61886 -0.87165 0.58925 -0.88 0.62285 C -0.89559 0.62159 -0.91134 0.62096 -0.92677 0.61886 C -0.93008 0.61844 -0.93291 0.61613 -0.93591 0.61466 C -0.95937 0.60521 -0.95732 0.61067 -0.99181 0.58253 C -1.00173 0.57455 -1.02614 0.56153 -1.03417 0.54221 C -1.04567 0.51491 -1.05858 0.48299 -1.06441 0.45149 C -1.06898 0.42692 -1.07638 0.37694 -1.07638 0.37715 C -1.07858 0.34586 -1.08047 0.3152 -1.08252 0.28412 C -1.08362 0.26921 -1.08551 0.23961 -1.08551 0.24003 C -1.08457 0.2163 -1.0841 0.19257 -1.08252 0.16926 C -1.08205 0.16086 -1.08189 0.15267 -1.07953 0.14511 C -1.0663 0.10122 -1.03717 0.05187 -1.01906 0.01617 C -1.01339 0.00483 -1.00819 -0.00693 -1.00236 -0.01827 C -0.99244 -0.0378 -0.98221 -0.05712 -0.97213 -0.07665 C -0.97008 -0.08106 -0.96819 -0.08463 -0.96614 -0.08883 C -0.9641 -0.09303 -0.96189 -0.0966 -0.96016 -0.10101 C -0.95276 -0.11844 -0.9548 -0.11739 -0.94504 -0.12915 C -0.93764 -0.13776 -0.93984 -0.13377 -0.92992 -0.13923 C -0.92772 -0.14028 -0.92599 -0.14196 -0.92378 -0.14322 C -0.9126 -0.1491 -0.91591 -0.14448 -0.90567 -0.15519 C -0.90252 -0.15855 -0.89858 -0.16422 -0.89654 -0.16947 C -0.89591 -0.17115 -0.89591 -0.17346 -0.89512 -0.17514 C -0.89244 -0.18081 -0.88882 -0.18585 -0.88599 -0.19131 C -0.88394 -0.1953 -0.88331 -0.20118 -0.88 -0.20349 C -0.87795 -0.20496 -0.87591 -0.2058 -0.87386 -0.20769 C -0.86347 -0.21609 -0.87228 -0.21147 -0.86331 -0.21546 C -0.86126 -0.21819 -0.85906 -0.2205 -0.85732 -0.22365 C -0.84536 -0.24486 -0.86347 -0.21945 -0.84976 -0.23772 C -0.84504 -0.25661 -0.85228 -0.22911 -0.83606 -0.27194 C -0.83465 -0.27572 -0.83433 -0.28013 -0.83307 -0.28433 C -0.82787 -0.30029 -0.82299 -0.31688 -0.81654 -0.33263 C -0.81402 -0.33851 -0.81102 -0.34439 -0.80898 -0.35069 C -0.80646 -0.35846 -0.80488 -0.36665 -0.80284 -0.37505 L -0.79827 -0.39311 C -0.7978 -0.39521 -0.79717 -0.39689 -0.79685 -0.3992 C -0.79449 -0.41138 -0.79591 -0.40466 -0.79228 -0.41915 L -0.79071 -0.42524 C -0.78819 -0.4496 -0.79055 -0.43028 -0.78772 -0.44729 C -0.78725 -0.45065 -0.78693 -0.45443 -0.7863 -0.45758 C -0.78331 -0.47186 -0.78347 -0.46577 -0.78173 -0.47774 C -0.77953 -0.49202 -0.78331 -0.48824 -0.77559 -0.49181 C -0.77622 -0.44267 -0.77685 -0.39353 -0.77717 -0.3446 C -0.77843 -0.16674 -0.77843 0.01134 -0.78016 0.18921 C -0.78095 0.27257 -0.78315 0.35615 -0.78473 0.43952 C -0.78268 0.64448 -0.81874 0.85636 -0.77874 1.05439 C -0.7685 1.10479 -0.6989 1.0651 -0.66079 1.05229 C -0.6515 1.04914 -0.65937 1.02667 -0.6578 1.01386 C -0.65669 1.00588 -0.65559 0.99769 -0.65465 0.98971 C -0.65354 0.97984 -0.65291 0.96955 -0.65165 0.95926 C -0.65039 0.94876 -0.64835 0.93805 -0.64709 0.92734 C -0.64583 0.9139 -0.64536 0.90046 -0.6441 0.88702 C -0.64142 0.85741 -0.63764 0.8278 -0.63512 0.79819 C -0.62929 0.73247 -0.63244 0.76333 -0.62599 0.70559 C -0.62551 0.69215 -0.62551 0.67871 -0.62441 0.66527 C -0.62299 0.64364 -0.62016 0.62201 -0.61843 0.6008 C -0.61764 0.59198 -0.61748 0.58316 -0.61685 0.57455 C -0.61654 0.56846 -0.61606 0.56237 -0.61543 0.55628 C -0.61449 0.54704 -0.61244 0.52793 -0.61244 0.52835 C -0.61307 0.51848 -0.61339 0.50756 -0.61543 0.4979 C -0.61622 0.49391 -0.61843 0.48572 -0.61843 0.48593 C -0.61795 0.47438 -0.61874 0.46283 -0.61685 0.45149 C -0.61559 0.44309 -0.60961 0.43784 -0.60488 0.43343 C -0.60189 0.4307 -0.59795 0.42923 -0.59575 0.42503 C -0.58394 0.40424 -0.60158 0.43322 -0.57906 0.40928 L -0.56394 0.39311 L -0.55638 0.38492 C -0.55339 0.38177 -0.55008 0.37862 -0.5474 0.37484 C -0.54583 0.37295 -0.54457 0.37043 -0.54284 0.36896 C -0.53654 0.36245 -0.52819 0.35888 -0.52315 0.35069 C -0.51024 0.32927 -0.52457 0.35048 -0.50961 0.33452 C -0.50677 0.33137 -0.50473 0.3278 -0.50205 0.32444 C -0.49969 0.3215 -0.49685 0.3194 -0.49449 0.31625 C -0.49024 0.31142 -0.48662 0.30533 -0.48236 0.30029 C -0.48095 0.29861 -0.47921 0.29798 -0.4778 0.29609 C -0.47465 0.2921 -0.47213 0.28769 -0.46882 0.28412 C -0.46677 0.28223 -0.46441 0.28055 -0.46268 0.27803 C -0.46095 0.27572 -0.45969 0.27257 -0.45811 0.27005 C -0.45717 0.26816 -0.45638 0.26585 -0.45512 0.26375 C -0.45008 0.25724 -0.45165 0.26207 -0.44614 0.25808 C -0.44284 0.25556 -0.44 0.25263 -0.43701 0.2499 C -0.43496 0.24801 -0.43307 0.24549 -0.43102 0.24381 C -0.42961 0.24276 -0.42787 0.24297 -0.42646 0.24192 C -0.41732 0.2352 -0.41953 0.23415 -0.41134 0.22974 C -0.40835 0.22827 -0.4052 0.22701 -0.40221 0.22533 C -0.40079 0.22512 -0.39921 0.22428 -0.39764 0.22365 C -0.39512 0.22218 -0.39276 0.22092 -0.39008 0.21966 C -0.38819 0.21882 -0.38614 0.2184 -0.3841 0.21777 C -0.38047 0.21651 -0.37701 0.21525 -0.37354 0.21336 C -0.36457 0.20958 -0.36677 0.20895 -0.35685 0.20559 C -0.3485 0.20286 -0.34819 0.20454 -0.34032 0.20139 C -0.33559 0.19992 -0.33055 0.19908 -0.32662 0.19551 C -0.3252 0.19425 -0.32394 0.19215 -0.32205 0.19152 C -0.31622 0.18921 -0.30394 0.18753 -0.30394 0.18774 C -0.30252 0.18606 -0.3011 0.18438 -0.29937 0.18333 C -0.29496 0.18102 -0.29039 0.17934 -0.28583 0.17724 C -0.28425 0.17661 -0.28284 0.17577 -0.28126 0.17514 L -0.27228 0.17325 C -0.2674 0.1701 -0.26079 0.16611 -0.25717 0.16128 C -0.25559 0.15918 -0.25386 0.15729 -0.2526 0.15519 C -0.25134 0.15309 -0.25087 0.15078 -0.24961 0.14889 C -0.24819 0.14742 -0.24646 0.14637 -0.24504 0.14511 C -0.2389 0.12075 -0.24173 0.13797 -0.2874 0.14112 C -0.29291 0.14154 -0.29843 0.14217 -0.30394 0.14301 C -0.30599 0.14385 -0.30803 0.14448 -0.31008 0.14511 C -0.31496 0.14658 -0.32016 0.14742 -0.3252 0.14889 L -0.33717 0.15309 C -0.33921 0.15393 -0.34126 0.15435 -0.34331 0.15519 C -0.34583 0.15582 -0.34835 0.15624 -0.35087 0.15729 C -0.35386 0.15834 -0.35984 0.16128 -0.35984 0.16149 C -0.3589 0.16296 -0.35858 0.16632 -0.35685 0.16737 C -0.35354 0.16926 -0.34976 0.16842 -0.3463 0.16926 C -0.34473 0.16968 -0.34331 0.17073 -0.34173 0.17136 C -0.34378 0.17178 -0.34583 0.17283 -0.34787 0.17325 C -0.3578 0.17619 -0.37654 0.17997 -0.38252 0.18144 L -0.39165 0.18333 C -0.39465 0.18417 -0.39764 0.18501 -0.40079 0.18543 L -0.41433 0.18753 L -0.58976 0.18543 C -0.59323 0.18543 -0.59969 0.1722 -0.60032 0.17136 C -0.60158 0.16968 -0.60347 0.16884 -0.60488 0.16737 C -0.60961 0.16149 -0.61449 0.15582 -0.61843 0.14889 C -0.62047 0.14553 -0.62221 0.14217 -0.62441 0.13902 C -0.62725 0.13545 -0.63087 0.13293 -0.63354 0.12894 C -0.63654 0.12474 -0.63827 0.11928 -0.6411 0.11487 C -0.64347 0.1113 -0.6463 0.10836 -0.64866 0.10479 C -0.65134 0.10101 -0.65354 0.0966 -0.65622 0.09261 C -0.65906 0.08841 -0.66236 0.08484 -0.66536 0.08064 C -0.6674 0.07749 -0.66913 0.07371 -0.67134 0.07056 C -0.68787 0.04599 -0.67307 0.06888 -0.68803 0.0504 C -0.6937 0.04326 -0.69843 0.03465 -0.70457 0.02814 C -0.70709 0.0252 -0.70945 0.02268 -0.71213 0.02016 C -0.71465 0.01785 -0.71748 0.01638 -0.71969 0.01407 C -0.72205 0.01176 -0.72331 0.00798 -0.72583 0.00609 C -0.72756 0.00462 -0.72976 0.00483 -0.73181 0.00399 C -0.73339 0.00336 -0.7348 0.00273 -0.73638 0.00189 C -0.75543 0.00273 -0.77465 0.00273 -0.79386 0.00399 C -0.79591 0.0042 -0.7978 0.00546 -0.79984 0.00609 C -0.81717 0.01092 -0.79874 0.00504 -0.81339 0.00987 C -0.82504 0.00945 -0.83669 0.00987 -0.84819 0.00798 C -0.85181 0.00735 -0.8411 0.00651 -0.83764 0.00609 L -0.82551 0.00399 C -0.82205 0.00336 -0.81858 0.00252 -0.81496 0.00189 C -0.80992 0.00105 -0.80488 0.00063 -0.79984 -8.39983E-8 C -0.79339 -0.0021 -0.79323 -0.00231 -0.7863 -0.00399 C -0.78315 -0.00483 -0.78016 -0.00567 -0.77717 -0.00609 C -0.76756 -0.00714 -0.75795 -0.00735 -0.7485 -0.00819 C -0.73764 -0.01176 -0.7452 -0.00945 -0.72882 -0.01218 L -0.71669 -0.01428 C -0.71323 -0.0147 -0.70961 -0.01575 -0.70614 -0.01617 C -0.69811 -0.01701 -0.68992 -0.01743 -0.68189 -0.01827 C -0.68047 -0.0189 -0.6789 -0.01974 -0.67732 -0.02016 C -0.66756 -0.0231 -0.6548 -0.02331 -0.64567 -0.02415 L -0.43858 -0.02226 C -0.41228 -0.02226 -0.49087 -0.0231 -0.51717 -0.02415 C -0.5252 -0.02457 -0.53323 -0.02562 -0.54126 -0.02625 C -0.54488 -0.02688 -0.54835 -0.02772 -0.55197 -0.02856 C -0.5589 -0.02919 -0.56599 -0.02919 -0.57307 -0.03024 C -0.57465 -0.03066 -0.57606 -0.03192 -0.57764 -0.03234 C -0.5811 -0.03318 -0.58473 -0.0336 -0.58819 -0.03423 C -0.59071 -0.03507 -0.59323 -0.03612 -0.59575 -0.03633 C -0.60425 -0.03738 -0.61291 -0.03759 -0.62142 -0.03843 C -0.62551 -0.03906 -0.62961 -0.03948 -0.63354 -0.04053 C -0.65213 -0.04452 -0.64662 -0.04515 -0.66677 -0.04851 C -0.72425 -0.05796 -0.63906 -0.04095 -0.70756 -0.05439 C -0.74835 -0.06258 -0.70394 -0.05376 -0.74236 -0.06468 C -0.74473 -0.0651 -0.76646 -0.06825 -0.76803 -0.06888 C -0.79134 -0.07896 -0.76976 -0.07014 -0.83165 -0.06888 C -0.83969 -0.06888 -0.84772 -0.06888 -0.85575 -0.06888 L -0.29937 -0.09093 L -0.88756 -0.09093 L -0.88756 -0.09093 L -0.88756 -0.09093 " pathEditMode="relative" rAng="0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    <p:cBhvr>
                                            <p:cTn id="30" dur="2000" fill="hold"/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54283" y="29357"/>
                                        </p:animMotion>
                                      </p:childTnLst>
                                      <p:subTnLst>
                                        <p:audio>
                                          <p:cMediaNode>
                                            <p:cTn display="0" masterRel="sameClick">
                                              <p:stCondLst>
                                                <p:cond evt="begin" delay="0">
                                                  <p:tn val="29"/>
                                                </p:cond>
                                              </p:stCondLst>
                                              <p:endCondLst>
                                                <p:cond evt="onStopAudio" delay="0">
                                                  <p:tgtEl>
                                                    <p:sldTgt/>
                                                  </p:tgtEl>
                                                </p:cond>
                                              </p:endCondLst>
                                            </p:cTn>
                                            <p:tgtEl>
                                              <p:sndTgt r:embed="rId2" name="laser.wav"/>
                                            </p:tgtEl>
                                          </p:cMediaNode>
                                        </p:audio>
                                      </p:sub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31" fill="hold">
                                <p:stCondLst>
                                  <p:cond delay="6500"/>
                                </p:stCondLst>
                                <p:childTnLst>
                                  <p:par>
                                    <p:cTn id="32" presetID="0" presetClass="path" presetSubtype="0" accel="50000" fill="hold" nodeType="afterEffect" p14:presetBounceEnd="2000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4.64567E-6 4.09072E-6 L 4.64567E-6 4.09072E-6 C -0.00111 0.01869 0.00031 0.03822 -0.00315 0.05648 C -0.0041 0.06173 -0.00536 0.06719 -0.00615 0.07223 C -0.00693 0.07769 -0.00725 0.08315 -0.00772 0.08861 C -0.00867 0.10142 -0.00977 0.11423 -0.01071 0.12683 C -0.01418 0.17807 -0.0126 0.15644 -0.01528 0.19151 C -0.01528 0.19214 -0.01796 0.22763 -0.01827 0.22973 L -0.02126 0.2459 C -0.02174 0.25262 -0.02221 0.25934 -0.02284 0.26585 C -0.02394 0.27887 -0.02489 0.28307 -0.02583 0.29609 C -0.02867 0.33977 -0.0252 0.31205 -0.0304 0.34649 C -0.03087 0.35006 -0.03071 0.35363 -0.03182 0.35678 C -0.03292 0.35951 -0.03386 0.36203 -0.03481 0.36455 C -0.03937 0.37862 -0.03544 0.37148 -0.04237 0.38093 C -0.043 0.38303 -0.04315 0.38513 -0.04394 0.38702 C -0.0452 0.38996 -0.04709 0.39227 -0.04851 0.395 C -0.05008 0.39836 -0.0515 0.40172 -0.05308 0.40508 C -0.05402 0.40781 -0.05465 0.41075 -0.05607 0.41306 C -0.05733 0.41558 -0.05922 0.41705 -0.06063 0.41936 C -0.06221 0.42188 -0.06363 0.42461 -0.06504 0.42734 C -0.06615 0.42923 -0.06725 0.43133 -0.06819 0.43343 C -0.0693 0.43595 -0.06977 0.4391 -0.07119 0.44141 C -0.07292 0.44456 -0.07544 0.44645 -0.07717 0.4496 C -0.07906 0.45254 -0.07985 0.45653 -0.08174 0.45968 C -0.08347 0.46241 -0.08599 0.46451 -0.08772 0.46766 C -0.08961 0.47081 -0.09024 0.47501 -0.09229 0.47774 C -0.09386 0.47984 -0.09638 0.48047 -0.09843 0.48173 C -0.09937 0.48425 -0.1 0.48761 -0.10142 0.48992 C -0.10252 0.49181 -0.10441 0.49244 -0.10599 0.49391 C -0.10993 0.4979 -0.11371 0.50252 -0.11796 0.50588 C -0.12048 0.50798 -0.12315 0.50987 -0.12552 0.51176 C -0.12977 0.51575 -0.13292 0.52205 -0.13764 0.52415 C -0.13922 0.52478 -0.14079 0.5252 -0.14221 0.52583 C -0.15308 0.53339 -0.13953 0.52688 -0.15276 0.53423 C -0.16174 0.53885 -0.16016 0.53738 -0.16788 0.54032 C -0.16945 0.54074 -0.17087 0.542 -0.17245 0.54221 C -0.17796 0.54326 -0.18347 0.54347 -0.18914 0.54431 C -0.20693 0.54389 -0.28189 0.54536 -0.32063 0.54032 C -0.32363 0.5399 -0.32662 0.53885 -0.32961 0.53822 C -0.33323 0.53759 -0.3367 0.53675 -0.34032 0.53612 C -0.3526 0.53066 -0.33308 0.53885 -0.35843 0.53024 C -0.36142 0.52898 -0.36441 0.52751 -0.36741 0.52583 C -0.38741 0.50609 -0.35906 0.53255 -0.38111 0.51806 C -0.383 0.5168 -0.38378 0.51344 -0.38567 0.51176 C -0.38835 0.50987 -0.39182 0.50987 -0.39465 0.50798 C -0.4126 0.49601 -0.39607 0.50252 -0.40977 0.4979 C -0.41465 0.4937 -0.42426 0.48467 -0.42945 0.48173 C -0.43182 0.48047 -0.43449 0.48047 -0.43701 0.47984 C -0.44205 0.4748 -0.44473 0.47165 -0.45056 0.46766 C -0.45402 0.46535 -0.4578 0.46388 -0.46126 0.46136 C -0.46725 0.45779 -0.47339 0.45359 -0.47937 0.4496 C -0.48394 0.44624 -0.48819 0.44225 -0.49292 0.43952 C -0.49733 0.43679 -0.50205 0.43574 -0.50662 0.43343 C -0.50867 0.43238 -0.51056 0.43049 -0.5126 0.42944 C -0.51827 0.42608 -0.51654 0.42902 -0.52174 0.42335 C -0.52457 0.4202 -0.52756 0.41579 -0.5293 0.41096 C -0.5304 0.40802 -0.53103 0.40424 -0.53229 0.40109 C -0.54457 0.36833 -0.53197 0.4097 -0.54583 0.36266 C -0.55103 0.34544 -0.55654 0.32822 -0.56095 0.31016 C -0.563 0.30239 -0.56504 0.29441 -0.56709 0.28622 C -0.58079 0.22847 -0.56268 0.30134 -0.57607 0.248 C -0.57654 0.24191 -0.57701 0.23582 -0.57764 0.22973 C -0.57827 0.22385 -0.57953 0.21755 -0.58063 0.21167 C -0.58111 0.19676 -0.58142 0.18206 -0.58221 0.16736 C -0.583 0.14762 -0.5852 0.10877 -0.5852 0.10898 C -0.58473 0.09512 -0.58394 0.05648 -0.58221 0.03822 C -0.58142 0.03066 -0.58032 0.02352 -0.57906 0.01617 C -0.57874 0.01407 -0.5789 0.01134 -0.57764 0.00987 C -0.57497 0.00756 -0.5715 0.00735 -0.56851 0.00609 C -0.55292 0.00861 -0.53638 0.0063 -0.52174 0.01407 C -0.5156 0.01722 -0.51402 0.02835 -0.51103 0.03612 C -0.48095 0.11822 -0.48221 0.1241 -0.46126 0.21965 C -0.45937 0.22763 -0.45811 0.23582 -0.4567 0.2438 C -0.45276 0.29 -0.44835 0.32927 -0.45056 0.37694 C -0.45087 0.38345 -0.45465 0.38912 -0.4567 0.395 C -0.46378 0.39437 -0.47071 0.39395 -0.4778 0.39311 C -0.48142 0.39269 -0.49355 0.38996 -0.49748 0.38912 C -0.5 0.38849 -0.50252 0.38744 -0.50504 0.38702 C -0.51008 0.38618 -0.51512 0.38576 -0.52016 0.38492 C -0.52363 0.38345 -0.52772 0.38345 -0.53071 0.38093 C -0.5326 0.37925 -0.53292 0.37568 -0.53371 0.37295 C -0.53717 0.36203 -0.53323 0.37043 -0.53686 0.35468 C -0.53796 0.34964 -0.53985 0.34544 -0.54126 0.34061 C -0.54457 0.3299 -0.54788 0.3173 -0.5504 0.30638 C -0.5515 0.30176 -0.55245 0.29693 -0.55339 0.2921 C -0.55686 0.25598 -0.55308 0.29 -0.55638 0.26816 C -0.55701 0.26417 -0.55686 0.25976 -0.55796 0.25598 C -0.5589 0.25241 -0.56079 0.24926 -0.56252 0.2459 C -0.56693 0.23708 -0.56898 0.23477 -0.57607 0.22763 C -0.57843 0.22532 -0.58111 0.22385 -0.58363 0.22175 C -0.59764 0.20999 -0.57575 0.227 -0.59575 0.21335 C -0.59733 0.2123 -0.59859 0.20999 -0.60032 0.20957 C -0.60268 0.20852 -0.60536 0.20873 -0.60788 0.20768 C -0.61355 0.20516 -0.61874 0.20138 -0.62441 0.19949 C -0.6315 0.19697 -0.63859 0.19592 -0.64567 0.1934 C -0.65418 0.19046 -0.64961 0.19193 -0.65922 0.1892 C -0.68347 0.1934 -0.70804 0.19424 -0.73182 0.20138 C -0.74126 0.20453 -0.7493 0.21272 -0.75748 0.21965 C -0.77213 0.23204 -0.78599 0.24611 -0.79985 0.25997 C -0.80583 0.26585 -0.81638 0.28454 -0.81953 0.29 C -0.82819 0.30533 -0.8252 0.30071 -0.83166 0.31415 C -0.8326 0.31625 -0.83386 0.31835 -0.83465 0.32045 C -0.84095 0.33704 -0.83056 0.3152 -0.83922 0.33242 C -0.83969 0.33914 -0.84032 0.34586 -0.84063 0.35279 C -0.84126 0.36665 -0.84126 0.40529 -0.84363 0.42503 C -0.84567 0.44162 -0.84788 0.44729 -0.85119 0.46346 C -0.85591 0.48635 -0.86111 0.50903 -0.86489 0.53213 C -0.87874 0.61885 -0.87166 0.58924 -0.88 0.62284 C -0.8956 0.62158 -0.91134 0.62095 -0.92678 0.61885 C -0.93008 0.61843 -0.93292 0.61612 -0.93591 0.61465 C -0.95937 0.6052 -0.95733 0.61066 -0.99182 0.58252 C -1.00174 0.57454 -1.02615 0.56152 -1.03418 0.54221 C -1.04567 0.51491 -1.05859 0.48299 -1.06441 0.45149 C -1.06898 0.42692 -1.07654 0.37694 -1.07654 0.37715 C -1.07859 0.34586 -1.08048 0.3152 -1.08252 0.28412 C -1.08363 0.26921 -1.08552 0.2396 -1.08552 0.24002 C -1.08457 0.21629 -1.0841 0.19256 -1.08252 0.16925 C -1.08205 0.16085 -1.08189 0.15266 -1.07953 0.1451 C -1.0663 0.10121 -1.03717 0.05186 -1.01906 0.01617 C -1.01339 0.00483 -1.00819 -0.00693 -1.00237 -0.01827 C -0.99245 -0.0378 -0.98221 -0.05712 -0.97213 -0.07665 C -0.97008 -0.08106 -0.96819 -0.08463 -0.96615 -0.08883 C -0.9641 -0.09303 -0.96189 -0.0966 -0.96016 -0.10101 C -0.95276 -0.11844 -0.95481 -0.11739 -0.94504 -0.12915 C -0.93764 -0.13776 -0.93985 -0.13377 -0.92993 -0.13923 C -0.92772 -0.14028 -0.92599 -0.14196 -0.92378 -0.14322 C -0.9126 -0.1491 -0.91591 -0.14448 -0.90567 -0.15519 C -0.90252 -0.15855 -0.89859 -0.16422 -0.89654 -0.16947 C -0.89591 -0.17115 -0.89591 -0.17346 -0.89512 -0.17514 C -0.89245 -0.18081 -0.88882 -0.18585 -0.88599 -0.19131 C -0.88394 -0.1953 -0.88331 -0.20118 -0.88 -0.20349 C -0.87796 -0.20496 -0.87591 -0.2058 -0.87386 -0.20769 C -0.86347 -0.21609 -0.87229 -0.21147 -0.86331 -0.21546 C -0.86126 -0.21819 -0.85906 -0.2205 -0.85733 -0.22365 C -0.84536 -0.24486 -0.86347 -0.21945 -0.84977 -0.23772 C -0.84504 -0.25662 -0.85229 -0.22911 -0.83607 -0.27195 C -0.83465 -0.27573 -0.83434 -0.28035 -0.83308 -0.28434 C -0.82788 -0.3003 -0.823 -0.31689 -0.81654 -0.33264 C -0.81402 -0.33852 -0.81103 -0.3444 -0.80898 -0.3507 C -0.80646 -0.35847 -0.80489 -0.36666 -0.80284 -0.37506 L -0.79827 -0.39312 C -0.7978 -0.39522 -0.79717 -0.3969 -0.79686 -0.39921 C -0.79449 -0.41139 -0.79591 -0.40467 -0.79229 -0.41916 L -0.79071 -0.42525 C -0.78819 -0.44961 -0.79056 -0.43029 -0.78772 -0.4473 C -0.78725 -0.45066 -0.78693 -0.45444 -0.7863 -0.45758 C -0.78331 -0.47186 -0.78347 -0.46598 -0.78174 -0.47774 C -0.77953 -0.49202 -0.78331 -0.48824 -0.7756 -0.49181 C -0.77623 -0.44268 -0.77686 -0.39354 -0.77717 -0.34461 C -0.77843 -0.16674 -0.77843 0.01134 -0.78016 0.1892 C -0.78095 0.27257 -0.78315 0.35615 -0.78473 0.43952 C -0.78268 0.64447 -0.81874 0.85636 -0.77874 1.05438 C -0.76851 1.10478 -0.6989 1.06509 -0.66079 1.05228 C -0.6515 1.04913 -0.65937 1.02667 -0.6578 1.01386 C -0.6567 1.00588 -0.6556 0.99769 -0.65465 0.98971 C -0.65355 0.97984 -0.65292 0.96955 -0.65166 0.95926 C -0.6504 0.94876 -0.64835 0.93805 -0.64709 0.92734 C -0.64583 0.9139 -0.64536 0.90046 -0.6441 0.88702 C -0.64142 0.85741 -0.63764 0.8278 -0.63512 0.79819 C -0.6293 0.73246 -0.63245 0.76333 -0.62599 0.70558 C -0.62552 0.69214 -0.62552 0.6787 -0.62441 0.66526 C -0.623 0.64363 -0.62016 0.622 -0.61843 0.60079 C -0.61764 0.59197 -0.61748 0.58315 -0.61686 0.57454 C -0.61654 0.56845 -0.61607 0.56236 -0.61544 0.55627 C -0.61449 0.54703 -0.61245 0.52793 -0.61245 0.52835 C -0.61308 0.51848 -0.61339 0.50756 -0.61544 0.4979 C -0.61623 0.49391 -0.61843 0.48572 -0.61843 0.48593 C -0.61796 0.47438 -0.61874 0.46283 -0.61686 0.45149 C -0.6156 0.44309 -0.60961 0.43784 -0.60489 0.43343 C -0.60189 0.4307 -0.59796 0.42923 -0.59575 0.42503 C -0.58394 0.40424 -0.60158 0.43322 -0.57906 0.40928 L -0.56394 0.39311 L -0.55638 0.38492 C -0.55339 0.38177 -0.55008 0.37862 -0.54741 0.37484 C -0.54583 0.37295 -0.54457 0.37043 -0.54284 0.36896 C -0.53654 0.36245 -0.52819 0.35888 -0.52315 0.35069 C -0.51024 0.32927 -0.52457 0.35048 -0.50961 0.33452 C -0.50678 0.33137 -0.50473 0.3278 -0.50205 0.32444 C -0.49969 0.3215 -0.49686 0.3194 -0.49449 0.31625 C -0.49024 0.31142 -0.48662 0.30533 -0.48237 0.30029 C -0.48095 0.29861 -0.47922 0.29798 -0.4778 0.29609 C -0.47465 0.2921 -0.47213 0.28769 -0.46882 0.28412 C -0.46678 0.28223 -0.46441 0.28055 -0.46268 0.27803 C -0.46095 0.27572 -0.45969 0.27257 -0.45811 0.27005 C -0.45717 0.26816 -0.45638 0.26585 -0.45512 0.26375 C -0.45008 0.25724 -0.45166 0.26207 -0.44615 0.25808 C -0.44284 0.25556 -0.44 0.25262 -0.43701 0.24989 C -0.43497 0.248 -0.43308 0.24548 -0.43103 0.2438 C -0.42961 0.24275 -0.42788 0.24296 -0.42646 0.24191 C -0.41733 0.23519 -0.41953 0.23414 -0.41134 0.22973 C -0.40835 0.22826 -0.4052 0.227 -0.40221 0.22532 C -0.40079 0.22511 -0.39922 0.22427 -0.39764 0.22364 C -0.39512 0.22217 -0.39276 0.22091 -0.39008 0.21965 C -0.38819 0.21881 -0.38615 0.21839 -0.3841 0.21776 C -0.38048 0.2165 -0.37701 0.21524 -0.37355 0.21335 C -0.36457 0.20957 -0.36678 0.20894 -0.35686 0.20558 C -0.34851 0.20285 -0.34819 0.20453 -0.34032 0.20138 C -0.3356 0.19991 -0.33056 0.19907 -0.32662 0.1955 C -0.3252 0.19424 -0.32394 0.19214 -0.32205 0.19151 C -0.31623 0.1892 -0.30394 0.18752 -0.30394 0.18773 C -0.30252 0.18605 -0.30111 0.18437 -0.29937 0.18332 C -0.29497 0.18101 -0.2904 0.17933 -0.28583 0.17723 C -0.28426 0.1766 -0.28284 0.17576 -0.28126 0.17513 L -0.27229 0.17324 C -0.26741 0.17009 -0.26079 0.1661 -0.25717 0.16127 C -0.2556 0.15917 -0.25386 0.15728 -0.2526 0.15518 C -0.25134 0.15308 -0.25087 0.15077 -0.24961 0.14888 C -0.24819 0.14741 -0.24646 0.14636 -0.24504 0.1451 C -0.2389 0.12074 -0.24174 0.13796 -0.28741 0.14111 C -0.29292 0.14153 -0.29843 0.14216 -0.30394 0.143 C -0.30599 0.14384 -0.30804 0.14447 -0.31008 0.1451 C -0.31497 0.14657 -0.32016 0.14741 -0.3252 0.14888 L -0.33717 0.15308 C -0.33922 0.15392 -0.34126 0.15434 -0.34331 0.15518 C -0.34583 0.15581 -0.34835 0.15623 -0.35087 0.15728 C -0.35386 0.15833 -0.35985 0.16127 -0.35985 0.16148 C -0.3589 0.16295 -0.35859 0.16631 -0.35686 0.16736 C -0.35355 0.16925 -0.34977 0.16841 -0.3463 0.16925 C -0.34473 0.16967 -0.34331 0.17072 -0.34174 0.17135 C -0.34378 0.17177 -0.34583 0.17282 -0.34788 0.17324 C -0.3578 0.17618 -0.37654 0.17996 -0.38252 0.18143 L -0.39166 0.18332 C -0.39465 0.18416 -0.39764 0.185 -0.40079 0.18542 L -0.41434 0.18752 L -0.58977 0.18542 C -0.59323 0.18542 -0.59969 0.17219 -0.60032 0.17135 C -0.60158 0.16967 -0.60347 0.16883 -0.60489 0.16736 C -0.60961 0.16148 -0.61449 0.15581 -0.61843 0.14888 C -0.62048 0.14552 -0.62221 0.14216 -0.62441 0.13901 C -0.62725 0.13544 -0.63087 0.13292 -0.63355 0.12893 C -0.63654 0.12473 -0.63827 0.11927 -0.64111 0.11486 C -0.64347 0.11129 -0.6463 0.10835 -0.64867 0.10478 C -0.65134 0.101 -0.65355 0.09659 -0.65623 0.0926 C -0.65906 0.0884 -0.66237 0.08483 -0.66536 0.08063 C -0.66741 0.07748 -0.66914 0.0737 -0.67134 0.07055 C -0.68788 0.04598 -0.67308 0.06887 -0.68804 0.05039 C -0.69371 0.04326 -0.69843 0.03465 -0.70457 0.02814 C -0.70709 0.0252 -0.70945 0.02268 -0.71213 0.02016 C -0.71465 0.01785 -0.71748 0.01638 -0.71969 0.01407 C -0.72205 0.01176 -0.72331 0.00798 -0.72583 0.00609 C -0.72756 0.00462 -0.72977 0.00483 -0.73182 0.00399 C -0.73339 0.00336 -0.73481 0.00273 -0.73638 0.00189 C -0.75544 0.00273 -0.77465 0.00273 -0.79386 0.00399 C -0.79591 0.0042 -0.7978 0.00546 -0.79985 0.00609 C -0.81717 0.01092 -0.79874 0.00504 -0.81339 0.00987 C -0.82504 0.00945 -0.8367 0.00987 -0.84819 0.00798 C -0.85182 0.00735 -0.84111 0.00651 -0.83764 0.00609 L -0.82552 0.00399 C -0.82205 0.00336 -0.81859 0.00252 -0.81497 0.00189 C -0.80993 0.00105 -0.80489 0.00063 -0.79985 4.09072E-6 C -0.79339 -0.0021 -0.79323 -0.00231 -0.7863 -0.00399 C -0.78315 -0.00483 -0.78016 -0.00567 -0.77717 -0.00609 C -0.76756 -0.00714 -0.75796 -0.00735 -0.74851 -0.00819 C -0.73764 -0.01176 -0.7452 -0.00945 -0.72882 -0.01218 L -0.7167 -0.01428 C -0.71323 -0.0147 -0.70961 -0.01575 -0.70615 -0.01617 C -0.69811 -0.01701 -0.68993 -0.01743 -0.68189 -0.01827 C -0.68048 -0.0189 -0.6789 -0.01974 -0.67733 -0.02016 C -0.66756 -0.0231 -0.65481 -0.02331 -0.64567 -0.02415 L -0.43859 -0.02226 C -0.41229 -0.02226 -0.49087 -0.0231 -0.51717 -0.02415 C -0.5252 -0.02457 -0.53323 -0.02562 -0.54126 -0.02625 C -0.54489 -0.02688 -0.54835 -0.02772 -0.55197 -0.02856 C -0.5589 -0.02919 -0.56599 -0.02919 -0.57308 -0.03024 C -0.57465 -0.03066 -0.57607 -0.03192 -0.57764 -0.03234 C -0.58111 -0.03318 -0.58473 -0.0336 -0.58819 -0.03423 C -0.59071 -0.03507 -0.59323 -0.03612 -0.59575 -0.03633 C -0.60426 -0.03738 -0.61292 -0.03759 -0.62142 -0.03843 C -0.62552 -0.03906 -0.62961 -0.03948 -0.63355 -0.04053 C -0.65213 -0.04452 -0.64662 -0.04515 -0.66678 -0.04851 C -0.72426 -0.05796 -0.63906 -0.04095 -0.70756 -0.05439 C -0.74835 -0.06258 -0.70394 -0.05376 -0.74237 -0.06468 C -0.74473 -0.0651 -0.76646 -0.06825 -0.76804 -0.06888 C -0.79134 -0.07896 -0.76977 -0.07014 -0.83166 -0.06888 C -0.83969 -0.06888 -0.84772 -0.06888 -0.85575 -0.06888 L -0.29937 -0.09093 L -0.88756 -0.09093 L -0.88756 -0.09072 L -0.88756 -0.09093 " pathEditMode="relative" rAng="0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 p14:bounceEnd="2000">
                                          <p:cBhvr>
                                            <p:cTn id="33" dur="2000" fill="hold"/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54283" y="29357"/>
                                        </p:animMotion>
                                      </p:childTnLst>
                                      <p:subTnLst>
                                        <p:audio>
                                          <p:cMediaNode>
                                            <p:cTn display="0" masterRel="sameClick">
                                              <p:stCondLst>
                                                <p:cond evt="begin" delay="0">
                                                  <p:tn val="32"/>
                                                </p:cond>
                                              </p:stCondLst>
                                              <p:endCondLst>
                                                <p:cond evt="onStopAudio" delay="0">
                                                  <p:tgtEl>
                                                    <p:sldTgt/>
                                                  </p:tgtEl>
                                                </p:cond>
                                              </p:endCondLst>
                                            </p:cTn>
                                            <p:tgtEl>
                                              <p:sndTgt r:embed="rId2" name="laser.wav"/>
                                            </p:tgtEl>
                                          </p:cMediaNode>
                                        </p:audio>
                                      </p:sub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34" fill="hold">
                                <p:stCondLst>
                                  <p:cond delay="8500"/>
                                </p:stCondLst>
                                <p:childTnLst>
                                  <p:par>
                                    <p:cTn id="35" presetID="0" presetClass="path" presetSubtype="0" accel="50000" decel="5000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-2.3622E-6 -2.35195E-7 L -2.3622E-6 -2.35195E-7 C -0.0011 0.01869 0.00032 0.03822 -0.00315 0.05649 C -0.00409 0.06174 -0.00535 0.0672 -0.00614 0.07224 C -0.00693 0.0777 -0.00724 0.08316 -0.00771 0.08862 C -0.00866 0.10143 -0.00976 0.11424 -0.01071 0.12684 C -0.01417 0.17808 -0.0126 0.15645 -0.01527 0.19152 C -0.01527 0.19215 -0.01795 0.22764 -0.01827 0.22974 L -0.02126 0.24591 C -0.02173 0.25263 -0.0222 0.25935 -0.02283 0.26585 C -0.02393 0.27887 -0.02488 0.28307 -0.02582 0.29609 C -0.02866 0.33977 -0.02519 0.31205 -0.03039 0.34649 C -0.03086 0.35006 -0.03071 0.35363 -0.03181 0.35678 C -0.03291 0.35951 -0.03386 0.36203 -0.0348 0.36455 C -0.03937 0.37862 -0.03543 0.37148 -0.04236 0.38093 C -0.04299 0.38303 -0.04315 0.38513 -0.04393 0.38702 C -0.04519 0.38996 -0.04708 0.39227 -0.0485 0.395 C -0.05008 0.39836 -0.05149 0.40172 -0.05307 0.40508 C -0.05401 0.40781 -0.05464 0.41075 -0.05606 0.41306 C -0.05732 0.41558 -0.05921 0.41705 -0.06063 0.41936 C -0.0622 0.42188 -0.06362 0.42461 -0.06504 0.42734 C -0.06614 0.42923 -0.06724 0.43133 -0.06819 0.43343 C -0.06929 0.43595 -0.06976 0.4391 -0.07118 0.44141 C -0.07291 0.44456 -0.07543 0.44645 -0.07716 0.4496 C -0.07905 0.45254 -0.07984 0.45653 -0.08173 0.45968 C -0.08346 0.46241 -0.08598 0.46451 -0.08771 0.46766 C -0.0896 0.47081 -0.09023 0.47501 -0.09228 0.47774 C -0.09386 0.47984 -0.09638 0.48047 -0.09842 0.48173 C -0.09937 0.48425 -0.1 0.48761 -0.10141 0.48992 C -0.10252 0.49181 -0.10441 0.49244 -0.10598 0.49391 C -0.10992 0.4979 -0.1137 0.50252 -0.11795 0.50588 C -0.12047 0.50798 -0.12315 0.50987 -0.12551 0.51176 C -0.12976 0.51575 -0.13291 0.52205 -0.13764 0.52415 C -0.13921 0.52478 -0.14079 0.5252 -0.1422 0.52583 C -0.15307 0.53339 -0.13953 0.52688 -0.15275 0.53423 C -0.16173 0.53885 -0.16016 0.53738 -0.16787 0.54032 C -0.16945 0.54074 -0.17086 0.542 -0.17244 0.54221 C -0.17795 0.54326 -0.18346 0.54347 -0.18913 0.54431 C -0.20693 0.54389 -0.28189 0.54536 -0.32063 0.54032 C -0.32362 0.5399 -0.32661 0.53885 -0.3296 0.53822 C -0.33323 0.53759 -0.33669 0.53675 -0.34031 0.53612 C -0.3526 0.53066 -0.33307 0.53885 -0.35842 0.53024 C -0.36141 0.52898 -0.36441 0.52751 -0.3674 0.52583 C -0.3874 0.50609 -0.35905 0.53255 -0.3811 0.51806 C -0.38299 0.5168 -0.38378 0.51344 -0.38567 0.51176 C -0.38834 0.50987 -0.39181 0.50987 -0.39464 0.50798 C -0.4126 0.49601 -0.39606 0.50252 -0.40976 0.4979 C -0.41464 0.4937 -0.42425 0.48467 -0.42945 0.48173 C -0.43181 0.48047 -0.43449 0.48047 -0.43701 0.47984 C -0.44204 0.4748 -0.44472 0.47165 -0.45055 0.46766 C -0.45401 0.46535 -0.45779 0.46388 -0.46126 0.46136 C -0.46724 0.45779 -0.47338 0.45359 -0.47937 0.4496 C -0.48393 0.44624 -0.48819 0.44225 -0.49291 0.43952 C -0.49732 0.43679 -0.50204 0.43574 -0.50661 0.43343 C -0.50866 0.43238 -0.51055 0.43049 -0.5126 0.42944 C -0.51827 0.42608 -0.51653 0.42902 -0.52173 0.42335 C -0.52456 0.4202 -0.52756 0.41579 -0.52929 0.41096 C -0.53039 0.40802 -0.53102 0.40424 -0.53228 0.40109 C -0.54456 0.36833 -0.53197 0.4097 -0.54582 0.36266 C -0.55102 0.34544 -0.55653 0.32822 -0.56094 0.31016 C -0.56299 0.30239 -0.56504 0.29441 -0.56708 0.28622 C -0.58079 0.22848 -0.56267 0.30134 -0.57606 0.24801 C -0.57653 0.24192 -0.57701 0.23583 -0.57764 0.22974 C -0.57827 0.22386 -0.57953 0.21756 -0.58063 0.21168 C -0.5811 0.19677 -0.58141 0.18207 -0.5822 0.16737 C -0.58299 0.14763 -0.58519 0.10878 -0.58519 0.10899 C -0.58472 0.09513 -0.58393 0.05649 -0.5822 0.03822 C -0.58141 0.03066 -0.58031 0.02352 -0.57905 0.01617 C -0.57874 0.01407 -0.5789 0.01134 -0.57764 0.00987 C -0.57496 0.00756 -0.57149 0.00735 -0.5685 0.00609 C -0.55291 0.00861 -0.53638 0.0063 -0.52173 0.01407 C -0.51559 0.01722 -0.51401 0.02835 -0.51102 0.03612 C -0.48094 0.11823 -0.4822 0.12411 -0.46126 0.21966 C -0.45937 0.22764 -0.45811 0.23583 -0.45669 0.24381 C -0.45275 0.29 -0.44834 0.32927 -0.45055 0.37694 C -0.45086 0.38345 -0.45464 0.38912 -0.45669 0.395 C -0.46378 0.39437 -0.47071 0.39395 -0.47779 0.39311 C -0.48141 0.39269 -0.49354 0.38996 -0.49748 0.38912 C -0.5 0.38849 -0.50252 0.38744 -0.50504 0.38702 C -0.51008 0.38618 -0.51512 0.38576 -0.52016 0.38492 C -0.52362 0.38345 -0.52771 0.38345 -0.53071 0.38093 C -0.5326 0.37925 -0.53291 0.37568 -0.5337 0.37295 C -0.53716 0.36203 -0.53323 0.37043 -0.53685 0.35468 C -0.53795 0.34964 -0.53984 0.34544 -0.54126 0.34061 C -0.54456 0.3299 -0.54787 0.3173 -0.55039 0.30638 C -0.55149 0.30176 -0.55244 0.29693 -0.55338 0.2921 C -0.55685 0.25599 -0.55307 0.29 -0.55638 0.26816 C -0.55701 0.26417 -0.55685 0.25977 -0.55795 0.25599 C -0.5589 0.25242 -0.56079 0.24927 -0.56252 0.24591 C -0.56693 0.23709 -0.56897 0.23478 -0.57606 0.22764 C -0.57842 0.22533 -0.5811 0.22386 -0.58362 0.22176 C -0.59764 0.21 -0.57575 0.22701 -0.59575 0.21336 C -0.59732 0.21231 -0.59858 0.21 -0.60031 0.20958 C -0.60267 0.20853 -0.60535 0.20874 -0.60787 0.20769 C -0.61354 0.20517 -0.61874 0.20139 -0.62441 0.1995 C -0.63149 0.19698 -0.63858 0.19593 -0.64567 0.19341 C -0.65417 0.19047 -0.6496 0.19194 -0.65921 0.18921 C -0.68346 0.19341 -0.70803 0.19425 -0.73181 0.20139 C -0.74126 0.20454 -0.74929 0.21273 -0.75748 0.21966 C -0.77212 0.23205 -0.78598 0.24612 -0.79984 0.25998 C -0.80582 0.26585 -0.81638 0.28454 -0.81953 0.29 C -0.82819 0.30533 -0.82519 0.30071 -0.83165 0.31415 C -0.8326 0.31625 -0.83386 0.31835 -0.83464 0.32045 C -0.84094 0.33704 -0.83055 0.3152 -0.83921 0.33242 C -0.83968 0.33914 -0.84031 0.34586 -0.84063 0.35279 C -0.84126 0.36665 -0.84126 0.40529 -0.84362 0.42503 C -0.84567 0.44162 -0.84787 0.44729 -0.85118 0.46346 C -0.8559 0.48635 -0.8611 0.50903 -0.86488 0.53213 C -0.87874 0.61886 -0.87165 0.58925 -0.88 0.62285 C -0.89559 0.62159 -0.91134 0.62096 -0.92677 0.61886 C -0.93008 0.61844 -0.93291 0.61613 -0.9359 0.61466 C -0.95937 0.60521 -0.95732 0.61067 -0.99181 0.58253 C -1.00173 0.57455 -1.02614 0.56153 -1.03417 0.54221 C -1.04567 0.51491 -1.05858 0.48299 -1.06441 0.45149 C -1.06897 0.42692 -1.07653 0.37694 -1.07653 0.37715 C -1.07858 0.34586 -1.08047 0.3152 -1.08252 0.28412 C -1.08362 0.26921 -1.08551 0.23961 -1.08551 0.24003 C -1.08456 0.2163 -1.08409 0.19257 -1.08252 0.16926 C -1.08204 0.16086 -1.08189 0.15267 -1.07953 0.14511 C -1.0663 0.10122 -1.03716 0.05187 -1.01905 0.01617 C -1.01338 0.00483 -1.00819 -0.00693 -1.00236 -0.01827 C -0.99244 -0.0378 -0.9822 -0.05712 -0.97212 -0.07665 C -0.97008 -0.08106 -0.96819 -0.08463 -0.96614 -0.08883 C -0.96409 -0.09303 -0.96189 -0.0966 -0.96016 -0.10101 C -0.95275 -0.11844 -0.9548 -0.11739 -0.94504 -0.12915 C -0.93764 -0.13776 -0.93984 -0.13377 -0.92992 -0.13923 C -0.92771 -0.14028 -0.92598 -0.14196 -0.92378 -0.14322 C -0.9126 -0.1491 -0.9159 -0.14448 -0.90567 -0.15519 C -0.90252 -0.15855 -0.89858 -0.16422 -0.89653 -0.16947 C -0.8959 -0.17115 -0.8959 -0.17346 -0.89512 -0.17514 C -0.89244 -0.18081 -0.88882 -0.18585 -0.88598 -0.19131 C -0.88393 -0.1953 -0.8833 -0.20118 -0.88 -0.20349 C -0.87795 -0.20496 -0.8759 -0.2058 -0.87386 -0.20769 C -0.86346 -0.21609 -0.87228 -0.21147 -0.8633 -0.21546 C -0.86126 -0.21819 -0.85905 -0.2205 -0.85732 -0.22365 C -0.84535 -0.24485 -0.86346 -0.21945 -0.84976 -0.23772 C -0.84504 -0.25661 -0.85228 -0.22911 -0.83606 -0.27194 C -0.83464 -0.27572 -0.83433 -0.28034 -0.83307 -0.28433 C -0.82787 -0.30029 -0.82299 -0.31688 -0.81653 -0.33263 C -0.81401 -0.33851 -0.81102 -0.34439 -0.80897 -0.35069 C -0.80645 -0.35846 -0.80488 -0.36665 -0.80283 -0.37505 L -0.79827 -0.39311 C -0.79779 -0.39521 -0.79716 -0.39689 -0.79685 -0.3992 C -0.79449 -0.41138 -0.7959 -0.40466 -0.79228 -0.41915 L -0.79071 -0.42524 C -0.78819 -0.4496 -0.79055 -0.43028 -0.78771 -0.44729 C -0.78724 -0.45065 -0.78693 -0.45443 -0.7863 -0.45758 C -0.7833 -0.47186 -0.78346 -0.46598 -0.78173 -0.47774 C -0.77953 -0.49202 -0.7833 -0.48824 -0.77559 -0.49181 C -0.77622 -0.44267 -0.77685 -0.39353 -0.77716 -0.3446 C -0.77842 -0.16674 -0.77842 0.01134 -0.78016 0.18921 C -0.78094 0.27257 -0.78315 0.35615 -0.78472 0.43952 C -0.78267 0.64448 -0.81874 0.85636 -0.77874 1.05439 C -0.7685 1.10479 -0.6989 1.0651 -0.66079 1.05229 C -0.65149 1.04914 -0.65937 1.02667 -0.65779 1.01386 C -0.65669 1.00588 -0.65559 0.99769 -0.65464 0.98971 C -0.65354 0.97984 -0.65291 0.96955 -0.65165 0.95926 C -0.65039 0.94876 -0.64834 0.93805 -0.64708 0.92734 C -0.64582 0.9139 -0.64535 0.90046 -0.64409 0.88702 C -0.64141 0.85741 -0.63764 0.8278 -0.63512 0.79819 C -0.62929 0.73247 -0.63244 0.76333 -0.62598 0.70559 C -0.62551 0.69215 -0.62551 0.67871 -0.62441 0.66527 C -0.62299 0.64364 -0.62016 0.62201 -0.61842 0.6008 C -0.61764 0.59198 -0.61748 0.58316 -0.61685 0.57455 C -0.61653 0.56846 -0.61606 0.56237 -0.61543 0.55628 C -0.61449 0.54704 -0.61244 0.52793 -0.61244 0.52835 C -0.61307 0.51848 -0.61338 0.50756 -0.61543 0.4979 C -0.61622 0.49391 -0.61842 0.48572 -0.61842 0.48593 C -0.61795 0.47438 -0.61874 0.46283 -0.61685 0.45149 C -0.61559 0.44309 -0.6096 0.43784 -0.60488 0.43343 C -0.60189 0.4307 -0.59795 0.42923 -0.59575 0.42503 C -0.58393 0.40424 -0.60157 0.43322 -0.57905 0.40928 L -0.56393 0.39311 L -0.55638 0.38492 C -0.55338 0.38177 -0.55008 0.37862 -0.5474 0.37484 C -0.54582 0.37295 -0.54456 0.37043 -0.54283 0.36896 C -0.53653 0.36245 -0.52819 0.35888 -0.52315 0.35069 C -0.51023 0.32927 -0.52456 0.35048 -0.5096 0.33452 C -0.50677 0.33137 -0.50472 0.3278 -0.50204 0.32444 C -0.49968 0.3215 -0.49685 0.3194 -0.49449 0.31625 C -0.49023 0.31142 -0.48661 0.30533 -0.48236 0.30029 C -0.48094 0.29861 -0.47921 0.29798 -0.47779 0.29609 C -0.47464 0.2921 -0.47212 0.28769 -0.46882 0.28412 C -0.46677 0.28223 -0.46441 0.28055 -0.46267 0.27803 C -0.46094 0.27572 -0.45968 0.27257 -0.45811 0.27005 C -0.45716 0.26816 -0.45638 0.26585 -0.45512 0.26375 C -0.45008 0.25725 -0.45165 0.26207 -0.44614 0.25809 C -0.44283 0.25557 -0.44 0.25263 -0.43701 0.2499 C -0.43496 0.24801 -0.43307 0.24549 -0.43102 0.24381 C -0.4296 0.24276 -0.42787 0.24297 -0.42645 0.24192 C -0.41732 0.2352 -0.41953 0.23415 -0.41134 0.22974 C -0.40834 0.22827 -0.40519 0.22701 -0.4022 0.22533 C -0.40079 0.22512 -0.39921 0.22428 -0.39764 0.22365 C -0.39512 0.22218 -0.39275 0.22092 -0.39008 0.21966 C -0.38819 0.21882 -0.38614 0.2184 -0.38409 0.21777 C -0.38047 0.21651 -0.37701 0.21525 -0.37354 0.21336 C -0.36456 0.20958 -0.36677 0.20895 -0.35685 0.20559 C -0.3485 0.20286 -0.34819 0.20454 -0.34031 0.20139 C -0.33559 0.19992 -0.33055 0.19908 -0.32661 0.19551 C -0.32519 0.19425 -0.32393 0.19215 -0.32204 0.19152 C -0.31622 0.18921 -0.30393 0.18753 -0.30393 0.18774 C -0.30252 0.18606 -0.3011 0.18438 -0.29937 0.18333 C -0.29496 0.18102 -0.29039 0.17934 -0.28582 0.17724 C -0.28425 0.17661 -0.28283 0.17577 -0.28126 0.17514 L -0.27228 0.17325 C -0.2674 0.1701 -0.26079 0.16611 -0.25716 0.16128 C -0.25559 0.15918 -0.25386 0.15729 -0.2526 0.15519 C -0.25134 0.15309 -0.25086 0.15078 -0.2496 0.14889 C -0.24819 0.14742 -0.24645 0.14637 -0.24504 0.14511 C -0.2389 0.12075 -0.24173 0.13797 -0.2874 0.14112 C -0.29291 0.14154 -0.29842 0.14217 -0.30393 0.14301 C -0.30598 0.14385 -0.30803 0.14448 -0.31008 0.14511 C -0.31496 0.14658 -0.32016 0.14742 -0.32519 0.14889 L -0.33716 0.15309 C -0.33921 0.15393 -0.34126 0.15435 -0.3433 0.15519 C -0.34582 0.15582 -0.34834 0.15624 -0.35086 0.15729 C -0.35386 0.15834 -0.35984 0.16128 -0.35984 0.16149 C -0.3589 0.16296 -0.35858 0.16632 -0.35685 0.16737 C -0.35354 0.16926 -0.34976 0.16842 -0.3463 0.16926 C -0.34472 0.16968 -0.3433 0.17073 -0.34173 0.17136 C -0.34378 0.17178 -0.34582 0.17283 -0.34787 0.17325 C -0.35779 0.17619 -0.37653 0.17997 -0.38252 0.18144 L -0.39165 0.18333 C -0.39464 0.18417 -0.39764 0.18501 -0.40079 0.18543 L -0.41433 0.18753 L -0.58976 0.18543 C -0.59323 0.18543 -0.59968 0.1722 -0.60031 0.17136 C -0.60157 0.16968 -0.60346 0.16884 -0.60488 0.16737 C -0.6096 0.16149 -0.61449 0.15582 -0.61842 0.14889 C -0.62047 0.14553 -0.6222 0.14217 -0.62441 0.13902 C -0.62724 0.13545 -0.63086 0.13293 -0.63354 0.12894 C -0.63653 0.12474 -0.63827 0.11928 -0.6411 0.11487 C -0.64346 0.1113 -0.6463 0.10836 -0.64866 0.10479 C -0.65134 0.10101 -0.65354 0.0966 -0.65622 0.09261 C -0.65905 0.08841 -0.66236 0.08484 -0.66535 0.08064 C -0.6674 0.07749 -0.66913 0.07371 -0.67134 0.07056 C -0.68787 0.04599 -0.67307 0.06888 -0.68803 0.0504 C -0.6937 0.04326 -0.69842 0.03465 -0.70456 0.02814 C -0.70708 0.0252 -0.70945 0.02268 -0.71212 0.02016 C -0.71464 0.01785 -0.71748 0.01638 -0.71968 0.01407 C -0.72204 0.01176 -0.7233 0.00798 -0.72582 0.00609 C -0.72756 0.00462 -0.72976 0.00483 -0.73181 0.00399 C -0.73338 0.00336 -0.7348 0.00273 -0.73638 0.00189 C -0.75543 0.00273 -0.77464 0.00273 -0.79386 0.00399 C -0.7959 0.0042 -0.79779 0.00546 -0.79984 0.00609 C -0.81716 0.01092 -0.79874 0.00504 -0.81338 0.00987 C -0.82504 0.00945 -0.83669 0.00987 -0.84819 0.00798 C -0.85181 0.00735 -0.8411 0.00651 -0.83764 0.00609 L -0.82551 0.00399 C -0.82204 0.00336 -0.81858 0.00252 -0.81496 0.00189 C -0.80992 0.00105 -0.80488 0.00063 -0.79984 -2.35195E-7 C -0.79338 -0.0021 -0.79323 -0.00231 -0.7863 -0.00399 C -0.78315 -0.00483 -0.78016 -0.00567 -0.77716 -0.00609 C -0.76756 -0.00714 -0.75795 -0.00735 -0.7485 -0.00819 C -0.73764 -0.01176 -0.74519 -0.00945 -0.72882 -0.01218 L -0.71669 -0.01428 C -0.71323 -0.0147 -0.7096 -0.01575 -0.70614 -0.01617 C -0.69811 -0.01701 -0.68992 -0.01743 -0.68189 -0.01827 C -0.68047 -0.0189 -0.6789 -0.01974 -0.67732 -0.02016 C -0.66756 -0.0231 -0.6548 -0.02331 -0.64567 -0.02415 L -0.43858 -0.02226 C -0.41228 -0.02226 -0.49086 -0.0231 -0.51716 -0.02415 C -0.52519 -0.02457 -0.53323 -0.02562 -0.54126 -0.02625 C -0.54488 -0.02688 -0.54834 -0.02772 -0.55197 -0.02856 C -0.5589 -0.02919 -0.56598 -0.02919 -0.57307 -0.03024 C -0.57464 -0.03066 -0.57606 -0.03192 -0.57764 -0.03234 C -0.5811 -0.03318 -0.58472 -0.0336 -0.58819 -0.03423 C -0.59071 -0.03507 -0.59323 -0.03612 -0.59575 -0.03633 C -0.60425 -0.03738 -0.61291 -0.03759 -0.62141 -0.03843 C -0.62551 -0.03906 -0.6296 -0.03948 -0.63354 -0.04053 C -0.65212 -0.04452 -0.64661 -0.04515 -0.66677 -0.04851 C -0.72425 -0.05796 -0.63905 -0.04095 -0.70756 -0.05439 C -0.74834 -0.06258 -0.70393 -0.05376 -0.74236 -0.06468 C -0.74472 -0.0651 -0.76645 -0.06825 -0.76803 -0.06888 C -0.79134 -0.07896 -0.76976 -0.07014 -0.83165 -0.06888 C -0.83968 -0.06888 -0.84771 -0.06888 -0.85575 -0.06888 L -0.29937 -0.09093 L -0.88756 -0.09093 L -0.88756 -0.09093 L -0.88756 -0.09093 " pathEditMode="relative" rAng="0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    <p:cBhvr>
                                            <p:cTn id="36" dur="2000" fill="hold"/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54283" y="29357"/>
                                        </p:animMotion>
                                      </p:childTnLst>
                                      <p:subTnLst>
                                        <p:audio>
                                          <p:cMediaNode>
                                            <p:cTn display="0" masterRel="sameClick">
                                              <p:stCondLst>
                                                <p:cond evt="begin" delay="0">
                                                  <p:tn val="35"/>
                                                </p:cond>
                                              </p:stCondLst>
                                              <p:endCondLst>
                                                <p:cond evt="onStopAudio" delay="0">
                                                  <p:tgtEl>
                                                    <p:sldTgt/>
                                                  </p:tgtEl>
                                                </p:cond>
                                              </p:endCondLst>
                                            </p:cTn>
                                            <p:tgtEl>
                                              <p:sndTgt r:embed="rId3" name="explode.wav"/>
                                            </p:tgtEl>
                                          </p:cMediaNode>
                                        </p:audio>
                                      </p:sub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37" fill="hold">
                                <p:stCondLst>
                                  <p:cond delay="10500"/>
                                </p:stCondLst>
                                <p:childTnLst>
                                  <p:par>
                                    <p:cTn id="38" presetID="0" presetClass="path" presetSubtype="0" accel="50000" decel="5000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2.83465E-6 2.49895E-6 L 2.83465E-6 2.49895E-6 C -0.00111 0.01869 0.00031 0.03822 -0.00315 0.05649 C -0.0041 0.06174 -0.00536 0.0672 -0.00614 0.07224 C -0.00693 0.0777 -0.00725 0.08316 -0.00772 0.08862 C -0.00866 0.10143 -0.00977 0.11424 -0.01071 0.12683 C -0.01418 0.17807 -0.0126 0.15644 -0.01528 0.19151 C -0.01528 0.19214 -0.01796 0.22763 -0.01827 0.22973 L -0.02126 0.2459 C -0.02174 0.25262 -0.02221 0.25934 -0.02284 0.26585 C -0.02394 0.27887 -0.02488 0.28307 -0.02583 0.29609 C -0.02866 0.33977 -0.0252 0.31205 -0.0304 0.34649 C -0.03087 0.35006 -0.03071 0.35363 -0.03181 0.35678 C -0.03292 0.35951 -0.03386 0.36203 -0.03481 0.36455 C -0.03937 0.37862 -0.03544 0.37148 -0.04237 0.38093 C -0.04299 0.38303 -0.04315 0.38513 -0.04394 0.38702 C -0.0452 0.38996 -0.04709 0.39227 -0.04851 0.395 C -0.05008 0.39836 -0.0515 0.40172 -0.05307 0.40508 C -0.05402 0.40781 -0.05465 0.41075 -0.05607 0.41306 C -0.05733 0.41558 -0.05922 0.41705 -0.06063 0.41936 C -0.06221 0.42188 -0.06362 0.42461 -0.06504 0.42734 C -0.06614 0.42923 -0.06725 0.43133 -0.06819 0.43343 C -0.06929 0.43595 -0.06977 0.4391 -0.07118 0.44141 C -0.07292 0.44456 -0.07544 0.44645 -0.07717 0.4496 C -0.07906 0.45254 -0.07985 0.45653 -0.08174 0.45968 C -0.08347 0.46241 -0.08599 0.46451 -0.08772 0.46766 C -0.08961 0.47081 -0.09024 0.47501 -0.09229 0.47774 C -0.09386 0.47984 -0.09638 0.48047 -0.09843 0.48173 C -0.09937 0.48425 -0.1 0.48761 -0.10142 0.48992 C -0.10252 0.49181 -0.10441 0.49244 -0.10599 0.49391 C -0.10992 0.4979 -0.1137 0.50252 -0.11796 0.50588 C -0.12048 0.50798 -0.12315 0.50987 -0.12551 0.51176 C -0.12977 0.51575 -0.13292 0.52205 -0.13764 0.52415 C -0.13922 0.52478 -0.14079 0.5252 -0.14221 0.52583 C -0.15307 0.53339 -0.13953 0.52688 -0.15276 0.53423 C -0.16174 0.53885 -0.16016 0.53738 -0.16788 0.54032 C -0.16945 0.54074 -0.17087 0.542 -0.17244 0.54221 C -0.17796 0.54326 -0.18347 0.54347 -0.18914 0.54431 C -0.20693 0.54389 -0.28189 0.54536 -0.32063 0.54032 C -0.32362 0.5399 -0.32662 0.53885 -0.32961 0.53822 C -0.33323 0.53759 -0.3367 0.53675 -0.34032 0.53612 C -0.3526 0.53066 -0.33307 0.53885 -0.35843 0.53024 C -0.36142 0.52898 -0.36441 0.52751 -0.3674 0.52583 C -0.3874 0.50609 -0.35906 0.53255 -0.38111 0.51806 C -0.38299 0.5168 -0.38378 0.51344 -0.38567 0.51176 C -0.38835 0.50987 -0.39181 0.50987 -0.39465 0.50798 C -0.4126 0.49601 -0.39607 0.50252 -0.40977 0.4979 C -0.41465 0.4937 -0.42425 0.48467 -0.42945 0.48173 C -0.43181 0.48047 -0.43449 0.48047 -0.43701 0.47984 C -0.44205 0.4748 -0.44473 0.47165 -0.45055 0.46766 C -0.45402 0.46535 -0.4578 0.46388 -0.46126 0.46136 C -0.46725 0.45779 -0.47339 0.45359 -0.47937 0.4496 C -0.48394 0.44624 -0.48819 0.44225 -0.49292 0.43952 C -0.49733 0.43679 -0.50205 0.43574 -0.50662 0.43343 C -0.50866 0.43238 -0.51055 0.43049 -0.5126 0.42944 C -0.51827 0.42608 -0.51654 0.42902 -0.52174 0.42335 C -0.52457 0.4202 -0.52756 0.41579 -0.52929 0.41096 C -0.5304 0.40802 -0.53103 0.40424 -0.53229 0.40109 C -0.54457 0.36833 -0.53197 0.4097 -0.54583 0.36266 C -0.55103 0.34544 -0.55654 0.32822 -0.56095 0.31016 C -0.56299 0.30239 -0.56504 0.29441 -0.56709 0.28622 C -0.58079 0.22847 -0.56268 0.30134 -0.57607 0.248 C -0.57654 0.24191 -0.57701 0.23582 -0.57764 0.22973 C -0.57827 0.22385 -0.57953 0.21755 -0.58063 0.21167 C -0.58111 0.19676 -0.58142 0.18206 -0.58221 0.16736 C -0.58299 0.14762 -0.5852 0.10878 -0.5852 0.10899 C -0.58473 0.09513 -0.58394 0.05649 -0.58221 0.03822 C -0.58142 0.03066 -0.58032 0.02352 -0.57906 0.01617 C -0.57874 0.01407 -0.5789 0.01134 -0.57764 0.00987 C -0.57496 0.00756 -0.5715 0.00735 -0.56851 0.00609 C -0.55292 0.00861 -0.53638 0.0063 -0.52174 0.01407 C -0.51559 0.01722 -0.51402 0.02835 -0.51103 0.03612 C -0.48095 0.11823 -0.48221 0.12411 -0.46126 0.21965 C -0.45937 0.22763 -0.45811 0.23582 -0.4567 0.2438 C -0.45276 0.29 -0.44835 0.32927 -0.45055 0.37694 C -0.45087 0.38345 -0.45465 0.38912 -0.4567 0.395 C -0.46378 0.39437 -0.47071 0.39395 -0.4778 0.39311 C -0.48142 0.39269 -0.49355 0.38996 -0.49748 0.38912 C -0.5 0.38849 -0.50252 0.38744 -0.50504 0.38702 C -0.51008 0.38618 -0.51512 0.38576 -0.52016 0.38492 C -0.52362 0.38345 -0.52772 0.38345 -0.53071 0.38093 C -0.5326 0.37925 -0.53292 0.37568 -0.5337 0.37295 C -0.53717 0.36203 -0.53323 0.37043 -0.53685 0.35468 C -0.53796 0.34964 -0.53985 0.34544 -0.54126 0.34061 C -0.54457 0.3299 -0.54788 0.3173 -0.5504 0.30638 C -0.5515 0.30176 -0.55244 0.29693 -0.55339 0.2921 C -0.55685 0.25598 -0.55307 0.29 -0.55638 0.26816 C -0.55701 0.26417 -0.55685 0.25976 -0.55796 0.25598 C -0.5589 0.25241 -0.56079 0.24926 -0.56252 0.2459 C -0.56693 0.23708 -0.56898 0.23477 -0.57607 0.22763 C -0.57843 0.22532 -0.58111 0.22385 -0.58362 0.22175 C -0.59764 0.20999 -0.57575 0.227 -0.59575 0.21335 C -0.59733 0.2123 -0.59859 0.20999 -0.60032 0.20957 C -0.60268 0.20852 -0.60536 0.20873 -0.60788 0.20768 C -0.61355 0.20516 -0.61874 0.20138 -0.62441 0.19949 C -0.6315 0.19697 -0.63859 0.19592 -0.64567 0.1934 C -0.65418 0.19046 -0.64961 0.19193 -0.65922 0.1892 C -0.68347 0.1934 -0.70803 0.19424 -0.73181 0.20138 C -0.74126 0.20453 -0.74929 0.21272 -0.75748 0.21965 C -0.77213 0.23204 -0.78599 0.24611 -0.79985 0.25997 C -0.80583 0.26585 -0.81638 0.28454 -0.81953 0.29 C -0.82819 0.30533 -0.8252 0.30071 -0.83166 0.31415 C -0.8326 0.31625 -0.83386 0.31835 -0.83465 0.32045 C -0.84095 0.33704 -0.83055 0.3152 -0.83922 0.33242 C -0.83969 0.33914 -0.84032 0.34586 -0.84063 0.35279 C -0.84126 0.36665 -0.84126 0.40529 -0.84362 0.42503 C -0.84567 0.44162 -0.84788 0.44729 -0.85118 0.46346 C -0.85591 0.48635 -0.86111 0.50903 -0.86488 0.53213 C -0.87874 0.61886 -0.87166 0.58925 -0.88 0.62285 C -0.89559 0.62159 -0.91134 0.62096 -0.92677 0.61886 C -0.93008 0.61844 -0.93292 0.61613 -0.93591 0.61466 C -0.95937 0.60521 -0.95733 0.61067 -0.99181 0.58253 C -1.00174 0.57455 -1.02614 0.56153 -1.03418 0.54221 C -1.04567 0.51491 -1.05859 0.48299 -1.06441 0.45149 C -1.06898 0.42692 -1.07654 0.37694 -1.07654 0.37715 C -1.07859 0.34586 -1.08048 0.3152 -1.08252 0.28412 C -1.08362 0.26921 -1.08551 0.2396 -1.08551 0.24002 C -1.08457 0.21629 -1.0841 0.19256 -1.08252 0.16925 C -1.08205 0.16085 -1.08189 0.15266 -1.07953 0.1451 C -1.0663 0.10122 -1.03717 0.05187 -1.01906 0.01617 C -1.01339 0.00483 -1.00819 -0.00693 -1.00237 -0.01827 C -0.99244 -0.0378 -0.98221 -0.05712 -0.97213 -0.07665 C -0.97008 -0.08106 -0.96819 -0.08463 -0.96614 -0.08883 C -0.9641 -0.09303 -0.96189 -0.0966 -0.96016 -0.10101 C -0.95276 -0.11844 -0.95481 -0.11739 -0.94504 -0.12915 C -0.93764 -0.13776 -0.93985 -0.13377 -0.92992 -0.13923 C -0.92772 -0.14028 -0.92599 -0.14196 -0.92378 -0.14322 C -0.9126 -0.1491 -0.91591 -0.14448 -0.90567 -0.15519 C -0.90252 -0.15855 -0.89859 -0.16422 -0.89654 -0.16947 C -0.89591 -0.17115 -0.89591 -0.17346 -0.89512 -0.17514 C -0.89244 -0.18081 -0.88882 -0.18585 -0.88599 -0.19131 C -0.88394 -0.1953 -0.88331 -0.20118 -0.88 -0.20349 C -0.87796 -0.20496 -0.87591 -0.2058 -0.87386 -0.20769 C -0.86347 -0.21609 -0.87229 -0.21147 -0.86331 -0.21546 C -0.86126 -0.21819 -0.85906 -0.2205 -0.85733 -0.22365 C -0.84536 -0.24486 -0.86347 -0.21945 -0.84977 -0.23772 C -0.84504 -0.25662 -0.85229 -0.22911 -0.83607 -0.27195 C -0.83465 -0.27573 -0.83433 -0.28014 -0.83307 -0.28434 C -0.82788 -0.3003 -0.82299 -0.31689 -0.81654 -0.33264 C -0.81402 -0.33852 -0.81103 -0.3444 -0.80898 -0.3507 C -0.80646 -0.35847 -0.80488 -0.36666 -0.80284 -0.37505 L -0.79827 -0.39311 C -0.7978 -0.39521 -0.79717 -0.39689 -0.79685 -0.3992 C -0.79449 -0.41138 -0.79591 -0.40466 -0.79229 -0.41915 L -0.79071 -0.42524 C -0.78819 -0.4496 -0.79055 -0.43028 -0.78772 -0.44729 C -0.78725 -0.45065 -0.78693 -0.45443 -0.7863 -0.45758 C -0.78331 -0.47186 -0.78347 -0.46598 -0.78174 -0.47774 C -0.77953 -0.49202 -0.78331 -0.48824 -0.77559 -0.49181 C -0.77622 -0.44267 -0.77685 -0.39353 -0.77717 -0.34461 C -0.77843 -0.16674 -0.77843 0.01134 -0.78016 0.1892 C -0.78095 0.27257 -0.78315 0.35615 -0.78473 0.43952 C -0.78268 0.64447 -0.81874 0.85636 -0.77874 1.05439 C -0.76851 1.10479 -0.6989 1.0651 -0.66079 1.05229 C -0.6515 1.04914 -0.65937 1.02667 -0.6578 1.01386 C -0.6567 1.00588 -0.65559 0.99769 -0.65465 0.98971 C -0.65355 0.97984 -0.65292 0.96955 -0.65166 0.95926 C -0.6504 0.94876 -0.64835 0.93805 -0.64709 0.92734 C -0.64583 0.9139 -0.64536 0.90046 -0.6441 0.88702 C -0.64142 0.85741 -0.63764 0.8278 -0.63512 0.79819 C -0.62929 0.73246 -0.63244 0.76333 -0.62599 0.70558 C -0.62551 0.69214 -0.62551 0.6787 -0.62441 0.66526 C -0.62299 0.64363 -0.62016 0.62201 -0.61843 0.6008 C -0.61764 0.59198 -0.61748 0.58316 -0.61685 0.57455 C -0.61654 0.56846 -0.61607 0.56237 -0.61544 0.55628 C -0.61449 0.54704 -0.61244 0.52793 -0.61244 0.52835 C -0.61307 0.51848 -0.61339 0.50756 -0.61544 0.4979 C -0.61622 0.49391 -0.61843 0.48572 -0.61843 0.48593 C -0.61796 0.47438 -0.61874 0.46283 -0.61685 0.45149 C -0.61559 0.44309 -0.60961 0.43784 -0.60488 0.43343 C -0.60189 0.4307 -0.59796 0.42923 -0.59575 0.42503 C -0.58394 0.40424 -0.60158 0.43322 -0.57906 0.40928 L -0.56394 0.39311 L -0.55638 0.38492 C -0.55339 0.38177 -0.55008 0.37862 -0.5474 0.37484 C -0.54583 0.37295 -0.54457 0.37043 -0.54284 0.36896 C -0.53654 0.36245 -0.52819 0.35888 -0.52315 0.35069 C -0.51024 0.32927 -0.52457 0.35048 -0.50961 0.33452 C -0.50677 0.33137 -0.50473 0.3278 -0.50205 0.32444 C -0.49969 0.3215 -0.49685 0.3194 -0.49449 0.31625 C -0.49024 0.31142 -0.48662 0.30533 -0.48237 0.30029 C -0.48095 0.29861 -0.47922 0.29798 -0.4778 0.29609 C -0.47465 0.2921 -0.47213 0.28769 -0.46882 0.28412 C -0.46677 0.28223 -0.46441 0.28055 -0.46268 0.27803 C -0.46095 0.27572 -0.45969 0.27257 -0.45811 0.27005 C -0.45717 0.26816 -0.45638 0.26585 -0.45512 0.26375 C -0.45008 0.25724 -0.45166 0.26207 -0.44614 0.25808 C -0.44284 0.25556 -0.44 0.25262 -0.43701 0.24989 C -0.43496 0.248 -0.43307 0.24548 -0.43103 0.2438 C -0.42961 0.24275 -0.42788 0.24296 -0.42646 0.24191 C -0.41733 0.23519 -0.41953 0.23414 -0.41134 0.22973 C -0.40835 0.22826 -0.4052 0.227 -0.40221 0.22532 C -0.40079 0.22511 -0.39922 0.22427 -0.39764 0.22364 C -0.39512 0.22217 -0.39276 0.22091 -0.39008 0.21965 C -0.38819 0.21881 -0.38614 0.21839 -0.3841 0.21776 C -0.38048 0.2165 -0.37701 0.21524 -0.37355 0.21335 C -0.36457 0.20957 -0.36677 0.20894 -0.35685 0.20558 C -0.34851 0.20285 -0.34819 0.20453 -0.34032 0.20138 C -0.33559 0.19991 -0.33055 0.19907 -0.32662 0.1955 C -0.3252 0.19424 -0.32394 0.19214 -0.32205 0.19151 C -0.31622 0.1892 -0.30394 0.18752 -0.30394 0.18773 C -0.30252 0.18605 -0.30111 0.18437 -0.29937 0.18332 C -0.29496 0.18101 -0.2904 0.17933 -0.28583 0.17723 C -0.28425 0.1766 -0.28284 0.17576 -0.28126 0.17513 L -0.27229 0.17324 C -0.2674 0.17009 -0.26079 0.1661 -0.25717 0.16127 C -0.25559 0.15917 -0.25386 0.15728 -0.2526 0.15518 C -0.25134 0.15308 -0.25087 0.15077 -0.24961 0.14888 C -0.24819 0.14741 -0.24646 0.14636 -0.24504 0.1451 C -0.2389 0.12075 -0.24174 0.13796 -0.2874 0.14111 C -0.29292 0.14153 -0.29843 0.14216 -0.30394 0.143 C -0.30599 0.14384 -0.30803 0.14447 -0.31008 0.1451 C -0.31496 0.14657 -0.32016 0.14741 -0.3252 0.14888 L -0.33717 0.15308 C -0.33922 0.15392 -0.34126 0.15434 -0.34331 0.15518 C -0.34583 0.15581 -0.34835 0.15623 -0.35087 0.15728 C -0.35386 0.15833 -0.35985 0.16127 -0.35985 0.16148 C -0.3589 0.16295 -0.35859 0.16631 -0.35685 0.16736 C -0.35355 0.16925 -0.34977 0.16841 -0.3463 0.16925 C -0.34473 0.16967 -0.34331 0.17072 -0.34174 0.17135 C -0.34378 0.17177 -0.34583 0.17282 -0.34788 0.17324 C -0.3578 0.17618 -0.37654 0.17996 -0.38252 0.18143 L -0.39166 0.18332 C -0.39465 0.18416 -0.39764 0.185 -0.40079 0.18542 L -0.41433 0.18752 L -0.58977 0.18542 C -0.59323 0.18542 -0.59969 0.17219 -0.60032 0.17135 C -0.60158 0.16967 -0.60347 0.16883 -0.60488 0.16736 C -0.60961 0.16148 -0.61449 0.15581 -0.61843 0.14888 C -0.62048 0.14552 -0.62221 0.14216 -0.62441 0.13901 C -0.62725 0.13544 -0.63087 0.13292 -0.63355 0.12893 C -0.63654 0.12474 -0.63827 0.11928 -0.64111 0.11487 C -0.64347 0.1113 -0.6463 0.10836 -0.64866 0.10479 C -0.65134 0.10101 -0.65355 0.0966 -0.65622 0.09261 C -0.65906 0.08841 -0.66237 0.08484 -0.66536 0.08064 C -0.6674 0.07749 -0.66914 0.07371 -0.67134 0.07056 C -0.68788 0.04599 -0.67307 0.06888 -0.68803 0.0504 C -0.6937 0.04326 -0.69843 0.03465 -0.70457 0.02814 C -0.70709 0.0252 -0.70945 0.02268 -0.71213 0.02016 C -0.71465 0.01785 -0.71748 0.01638 -0.71969 0.01407 C -0.72205 0.01176 -0.72331 0.00798 -0.72583 0.00609 C -0.72756 0.00462 -0.72977 0.00483 -0.73181 0.00399 C -0.73339 0.00336 -0.73481 0.00273 -0.73638 0.00189 C -0.75544 0.00273 -0.77465 0.00273 -0.79386 0.00399 C -0.79591 0.0042 -0.7978 0.00546 -0.79985 0.00609 C -0.81717 0.01092 -0.79874 0.00504 -0.81339 0.00987 C -0.82504 0.00945 -0.8367 0.00987 -0.84819 0.00798 C -0.85181 0.00735 -0.84111 0.00651 -0.83764 0.00609 L -0.82551 0.00399 C -0.82205 0.00336 -0.81859 0.00252 -0.81496 0.00189 C -0.80992 0.00105 -0.80488 0.00063 -0.79985 2.49895E-6 C -0.79339 -0.0021 -0.79323 -0.00231 -0.7863 -0.00399 C -0.78315 -0.00483 -0.78016 -0.00567 -0.77717 -0.00609 C -0.76756 -0.00714 -0.75796 -0.00735 -0.74851 -0.00819 C -0.73764 -0.01176 -0.7452 -0.00945 -0.72882 -0.01218 L -0.7167 -0.01428 C -0.71323 -0.0147 -0.70961 -0.01575 -0.70614 -0.01617 C -0.69811 -0.01701 -0.68992 -0.01743 -0.68189 -0.01827 C -0.68048 -0.0189 -0.6789 -0.01974 -0.67733 -0.02016 C -0.66756 -0.0231 -0.65481 -0.02331 -0.64567 -0.02415 L -0.43859 -0.02226 C -0.41229 -0.02226 -0.49087 -0.0231 -0.51717 -0.02415 C -0.5252 -0.02457 -0.53323 -0.02562 -0.54126 -0.02625 C -0.54488 -0.02688 -0.54835 -0.02772 -0.55197 -0.02856 C -0.5589 -0.02919 -0.56599 -0.02919 -0.57307 -0.03024 C -0.57465 -0.03066 -0.57607 -0.03192 -0.57764 -0.03234 C -0.58111 -0.03318 -0.58473 -0.0336 -0.58819 -0.03423 C -0.59071 -0.03507 -0.59323 -0.03612 -0.59575 -0.03633 C -0.60425 -0.03738 -0.61292 -0.03759 -0.62142 -0.03843 C -0.62551 -0.03906 -0.62961 -0.03948 -0.63355 -0.04053 C -0.65213 -0.04452 -0.64662 -0.04515 -0.66677 -0.04851 C -0.72425 -0.05796 -0.63906 -0.04095 -0.70756 -0.05439 C -0.74835 -0.06258 -0.70394 -0.05376 -0.74237 -0.06468 C -0.74473 -0.0651 -0.76646 -0.06825 -0.76803 -0.06888 C -0.79134 -0.07896 -0.76977 -0.07014 -0.83166 -0.06888 C -0.83969 -0.06888 -0.84772 -0.06888 -0.85575 -0.06888 L -0.29937 -0.09093 L -0.88756 -0.09093 L -0.88756 -0.09093 L -0.88756 -0.09093 " pathEditMode="relative" rAng="0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    <p:cBhvr>
                                            <p:cTn id="39" dur="2000" fill="hold"/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54283" y="29357"/>
                                        </p:animMotion>
                                      </p:childTnLst>
                                      <p:subTnLst>
                                        <p:audio>
                                          <p:cMediaNode>
                                            <p:cTn display="0" masterRel="sameClick">
                                              <p:stCondLst>
                                                <p:cond evt="begin" delay="0">
                                                  <p:tn val="38"/>
                                                </p:cond>
                                              </p:stCondLst>
                                              <p:endCondLst>
                                                <p:cond evt="onStopAudio" delay="0">
                                                  <p:tgtEl>
                                                    <p:sldTgt/>
                                                  </p:tgtEl>
                                                </p:cond>
                                              </p:endCondLst>
                                            </p:cTn>
                                            <p:tgtEl>
                                              <p:sndTgt r:embed="rId3" name="explode.wav"/>
                                            </p:tgtEl>
                                          </p:cMediaNode>
                                        </p:audio>
                                      </p:sub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40" fill="hold">
                                <p:stCondLst>
                                  <p:cond delay="12500"/>
                                </p:stCondLst>
                                <p:childTnLst>
                                  <p:par>
                                    <p:cTn id="41" presetID="0" presetClass="path" presetSubtype="0" accel="50000" decel="5000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-3.07087E-6 4.49391E-6 L -3.07087E-6 4.49391E-6 C -0.0011 0.01869 0.00032 0.03821 -0.00315 0.05648 C -0.00409 0.06173 -0.00535 0.06719 -0.00614 0.07223 C -0.00693 0.07769 -0.00724 0.08315 -0.00771 0.08861 C -0.00866 0.10142 -0.00976 0.11423 -0.01071 0.12683 C -0.01417 0.17807 -0.0126 0.15644 -0.01527 0.19151 C -0.01527 0.19214 -0.01795 0.22763 -0.01826 0.22973 L -0.02126 0.2459 C -0.02173 0.25262 -0.0222 0.25934 -0.02283 0.26585 C -0.02393 0.27887 -0.02488 0.28307 -0.02582 0.29609 C -0.02866 0.33977 -0.02519 0.31205 -0.03039 0.34649 C -0.03086 0.35006 -0.03071 0.35363 -0.03181 0.35678 C -0.03291 0.35951 -0.03386 0.36203 -0.0348 0.36455 C -0.03937 0.37862 -0.03543 0.37148 -0.04236 0.38093 C -0.04299 0.38303 -0.04315 0.38513 -0.04393 0.38702 C -0.04519 0.38996 -0.04708 0.39227 -0.0485 0.395 C -0.05008 0.39836 -0.05149 0.40172 -0.05307 0.40508 C -0.05401 0.40781 -0.05464 0.41075 -0.05606 0.41306 C -0.05732 0.41558 -0.05921 0.41705 -0.06063 0.41936 C -0.0622 0.42188 -0.06362 0.42461 -0.06504 0.42734 C -0.06614 0.42923 -0.06724 0.43133 -0.06819 0.43343 C -0.06929 0.43595 -0.06976 0.4391 -0.07118 0.44141 C -0.07291 0.44456 -0.07543 0.44645 -0.07716 0.4496 C -0.07905 0.45254 -0.07984 0.45653 -0.08173 0.45968 C -0.08346 0.46241 -0.08598 0.46451 -0.08771 0.46766 C -0.0896 0.47081 -0.09023 0.47501 -0.09228 0.47774 C -0.09386 0.47984 -0.09637 0.48047 -0.09842 0.48173 C -0.09937 0.48425 -0.1 0.48761 -0.10141 0.48992 C -0.10252 0.49181 -0.10441 0.49244 -0.10598 0.49391 C -0.10992 0.4979 -0.1137 0.50252 -0.11795 0.50588 C -0.12047 0.50798 -0.12315 0.50987 -0.12551 0.51176 C -0.12976 0.51575 -0.13291 0.52205 -0.13763 0.52415 C -0.13921 0.52478 -0.14078 0.5252 -0.1422 0.52582 C -0.15307 0.53338 -0.13952 0.52687 -0.15275 0.53422 C -0.16173 0.53884 -0.16015 0.53737 -0.16787 0.54031 C -0.16945 0.54073 -0.17086 0.54199 -0.17244 0.5422 C -0.17795 0.54325 -0.18346 0.54346 -0.18913 0.5443 C -0.20693 0.54388 -0.28189 0.54535 -0.32063 0.54031 C -0.32362 0.53989 -0.32661 0.53884 -0.3296 0.53821 C -0.33323 0.53758 -0.33669 0.53674 -0.34031 0.53611 C -0.3526 0.53065 -0.33307 0.53884 -0.35842 0.53023 C -0.36141 0.52897 -0.36441 0.5275 -0.3674 0.52582 C -0.3874 0.50609 -0.35905 0.53254 -0.3811 0.51806 C -0.38299 0.5168 -0.38378 0.51344 -0.38567 0.51176 C -0.38834 0.50987 -0.39181 0.50987 -0.39464 0.50798 C -0.4126 0.49601 -0.39606 0.50252 -0.40976 0.4979 C -0.41464 0.4937 -0.42425 0.48467 -0.42945 0.48173 C -0.43181 0.48047 -0.43449 0.48047 -0.437 0.47984 C -0.44204 0.4748 -0.44472 0.47165 -0.45055 0.46766 C -0.45401 0.46535 -0.45779 0.46388 -0.46126 0.46136 C -0.46724 0.45779 -0.47338 0.45359 -0.47937 0.4496 C -0.48393 0.44624 -0.48819 0.44225 -0.49291 0.43952 C -0.49732 0.43679 -0.50204 0.43574 -0.50661 0.43343 C -0.50866 0.43238 -0.51055 0.43049 -0.5126 0.42944 C -0.51826 0.42608 -0.51653 0.42902 -0.52173 0.42335 C -0.52456 0.4202 -0.52756 0.41579 -0.52929 0.41096 C -0.53039 0.40802 -0.53102 0.40424 -0.53228 0.40109 C -0.54456 0.36833 -0.53197 0.4097 -0.54582 0.36266 C -0.55102 0.34544 -0.55653 0.32822 -0.56094 0.31016 C -0.56299 0.30239 -0.56504 0.29441 -0.56708 0.28622 C -0.58078 0.22847 -0.56267 0.30134 -0.57606 0.248 C -0.57653 0.24191 -0.577 0.23582 -0.57763 0.22973 C -0.57826 0.22385 -0.57952 0.21755 -0.58063 0.21167 C -0.5811 0.19676 -0.58141 0.18206 -0.5822 0.16736 C -0.58299 0.14762 -0.58519 0.10877 -0.58519 0.10898 C -0.58472 0.09512 -0.58393 0.05648 -0.5822 0.03821 C -0.58141 0.03065 -0.58031 0.02352 -0.57905 0.01617 C -0.57874 0.01407 -0.57889 0.01134 -0.57763 0.00987 C -0.57496 0.00756 -0.57149 0.00735 -0.5685 0.00609 C -0.55291 0.00861 -0.53637 0.0063 -0.52173 0.01407 C -0.51559 0.01722 -0.51401 0.02834 -0.51102 0.03611 C -0.48094 0.11822 -0.4822 0.1241 -0.46126 0.21965 C -0.45937 0.22763 -0.45811 0.23582 -0.45669 0.2438 C -0.45275 0.29 -0.44834 0.32927 -0.45055 0.37694 C -0.45086 0.38345 -0.45464 0.38912 -0.45669 0.395 C -0.46378 0.39437 -0.47071 0.39395 -0.47779 0.39311 C -0.48141 0.39269 -0.49354 0.38996 -0.49748 0.38912 C -0.5 0.38849 -0.50252 0.38744 -0.50504 0.38702 C -0.51008 0.38618 -0.51512 0.38576 -0.52015 0.38492 C -0.52362 0.38345 -0.52771 0.38345 -0.53071 0.38093 C -0.5326 0.37925 -0.53291 0.37568 -0.5337 0.37295 C -0.53716 0.36203 -0.53323 0.37043 -0.53685 0.35468 C -0.53795 0.34964 -0.53984 0.34544 -0.54126 0.34061 C -0.54456 0.3299 -0.54787 0.3173 -0.55039 0.30638 C -0.55149 0.30176 -0.55244 0.29693 -0.55338 0.2921 C -0.55685 0.25598 -0.55307 0.29 -0.55637 0.26816 C -0.557 0.26417 -0.55685 0.25976 -0.55795 0.25598 C -0.55889 0.25241 -0.56078 0.24926 -0.56252 0.2459 C -0.56693 0.23708 -0.56897 0.23477 -0.57606 0.22763 C -0.57842 0.22532 -0.5811 0.22385 -0.58362 0.22175 C -0.59763 0.20999 -0.57574 0.227 -0.59574 0.21335 C -0.59732 0.2123 -0.59858 0.20999 -0.60031 0.20957 C -0.60267 0.20852 -0.60535 0.20873 -0.60787 0.20768 C -0.61354 0.20516 -0.61874 0.20138 -0.62441 0.19949 C -0.63149 0.19697 -0.63858 0.19592 -0.64567 0.1934 C -0.65417 0.19046 -0.6496 0.19193 -0.65921 0.1892 C -0.68346 0.1934 -0.70803 0.19424 -0.73181 0.20138 C -0.74126 0.20453 -0.74929 0.21272 -0.75748 0.21965 C -0.77212 0.23204 -0.78598 0.24611 -0.79984 0.25997 C -0.80582 0.26585 -0.81637 0.28454 -0.81952 0.29 C -0.82819 0.30533 -0.82519 0.30071 -0.83165 0.31415 C -0.8326 0.31625 -0.83386 0.31835 -0.83464 0.32045 C -0.84094 0.33704 -0.83055 0.3152 -0.83921 0.33242 C -0.83968 0.33914 -0.84031 0.34586 -0.84063 0.35279 C -0.84126 0.36665 -0.84126 0.40529 -0.84362 0.42503 C -0.84567 0.44162 -0.84787 0.44729 -0.85118 0.46346 C -0.8559 0.48635 -0.8611 0.50903 -0.86488 0.53212 C -0.87874 0.61885 -0.87165 0.58924 -0.88 0.62284 C -0.89559 0.62158 -0.91134 0.62095 -0.92677 0.61885 C -0.93008 0.61843 -0.93291 0.61612 -0.9359 0.61465 C -0.95937 0.6052 -0.95732 0.61066 -0.99181 0.58252 C -1.00173 0.57454 -1.02614 0.56152 -1.03417 0.5422 C -1.04567 0.51491 -1.05858 0.48299 -1.06441 0.45149 C -1.06897 0.42692 -1.07653 0.37694 -1.07653 0.37715 C -1.07858 0.34586 -1.08047 0.3152 -1.08252 0.28412 C -1.08362 0.26921 -1.08551 0.2396 -1.08551 0.24002 C -1.08456 0.21629 -1.08409 0.19256 -1.08252 0.16925 C -1.08204 0.16085 -1.08189 0.15266 -1.07952 0.1451 C -1.0663 0.10121 -1.03716 0.05186 -1.01905 0.01617 C -1.01338 0.00483 -1.00819 -0.00693 -1.00236 -0.01827 C -0.99244 -0.0378 -0.9822 -0.05712 -0.97212 -0.07665 C -0.97008 -0.08106 -0.96819 -0.08463 -0.96614 -0.08883 C -0.96409 -0.09303 -0.96189 -0.0966 -0.96015 -0.10101 C -0.95275 -0.11844 -0.9548 -0.11739 -0.94504 -0.12915 C -0.93763 -0.13776 -0.93984 -0.13377 -0.92992 -0.13923 C -0.92771 -0.14028 -0.92598 -0.14196 -0.92378 -0.14322 C -0.9126 -0.1491 -0.9159 -0.14448 -0.90567 -0.15519 C -0.90252 -0.15855 -0.89858 -0.16422 -0.89653 -0.16947 C -0.8959 -0.17115 -0.8959 -0.17346 -0.89512 -0.17514 C -0.89244 -0.18081 -0.88882 -0.18585 -0.88598 -0.19131 C -0.88393 -0.1953 -0.8833 -0.20118 -0.88 -0.20349 C -0.87795 -0.20496 -0.8759 -0.2058 -0.87386 -0.20769 C -0.86346 -0.21609 -0.87228 -0.21147 -0.8633 -0.21546 C -0.86126 -0.21819 -0.85905 -0.2205 -0.85732 -0.22365 C -0.84535 -0.24486 -0.86346 -0.21945 -0.84976 -0.23772 C -0.84504 -0.25662 -0.85228 -0.22911 -0.83606 -0.27195 C -0.83464 -0.27573 -0.83433 -0.28014 -0.83307 -0.28434 C -0.82787 -0.3003 -0.82299 -0.31689 -0.81653 -0.33264 C -0.81401 -0.33852 -0.81102 -0.3444 -0.80897 -0.3507 C -0.80645 -0.35847 -0.80488 -0.36666 -0.80283 -0.37506 L -0.79826 -0.39312 C -0.79779 -0.39522 -0.79716 -0.3969 -0.79685 -0.39921 C -0.79449 -0.41139 -0.7959 -0.40467 -0.79228 -0.41916 L -0.79071 -0.42525 C -0.78819 -0.44961 -0.79055 -0.43029 -0.78771 -0.4473 C -0.78724 -0.45066 -0.78693 -0.45444 -0.7863 -0.45759 C -0.7833 -0.47187 -0.78346 -0.46599 -0.78173 -0.47774 C -0.77952 -0.49202 -0.7833 -0.48824 -0.77559 -0.49181 C -0.77622 -0.44268 -0.77685 -0.39354 -0.77716 -0.34461 C -0.77842 -0.16674 -0.77842 0.01134 -0.78015 0.1892 C -0.78094 0.27257 -0.78315 0.35615 -0.78472 0.43952 C -0.78267 0.64447 -0.81874 0.85636 -0.77874 1.05438 C -0.7685 1.10478 -0.69889 1.06509 -0.66078 1.05228 C -0.65149 1.04913 -0.65937 1.02666 -0.65779 1.01386 C -0.65669 1.00588 -0.65559 0.99769 -0.65464 0.98971 C -0.65354 0.97984 -0.65291 0.96955 -0.65165 0.95926 C -0.65039 0.94876 -0.64834 0.93805 -0.64708 0.92734 C -0.64582 0.9139 -0.64535 0.90046 -0.64409 0.88702 C -0.64141 0.85741 -0.63763 0.8278 -0.63512 0.79819 C -0.62929 0.73246 -0.63244 0.76333 -0.62598 0.70558 C -0.62551 0.69214 -0.62551 0.6787 -0.62441 0.66526 C -0.62299 0.64363 -0.62015 0.622 -0.61842 0.60079 C -0.61763 0.59197 -0.61748 0.58315 -0.61685 0.57454 C -0.61653 0.56845 -0.61606 0.56236 -0.61543 0.55627 C -0.61449 0.54703 -0.61244 0.52792 -0.61244 0.52834 C -0.61307 0.51848 -0.61338 0.50756 -0.61543 0.4979 C -0.61622 0.49391 -0.61842 0.48572 -0.61842 0.48593 C -0.61795 0.47438 -0.61874 0.46283 -0.61685 0.45149 C -0.61559 0.44309 -0.6096 0.43784 -0.60488 0.43343 C -0.60189 0.4307 -0.59795 0.42923 -0.59574 0.42503 C -0.58393 0.40424 -0.60157 0.43322 -0.57905 0.40928 L -0.56393 0.39311 L -0.55637 0.38492 C -0.55338 0.38177 -0.55008 0.37862 -0.5474 0.37484 C -0.54582 0.37295 -0.54456 0.37043 -0.54283 0.36896 C -0.53653 0.36245 -0.52819 0.35888 -0.52315 0.35069 C -0.51023 0.32927 -0.52456 0.35048 -0.5096 0.33452 C -0.50677 0.33137 -0.50472 0.3278 -0.50204 0.32444 C -0.49968 0.3215 -0.49685 0.3194 -0.49449 0.31625 C -0.49023 0.31142 -0.48661 0.30533 -0.48236 0.30029 C -0.48094 0.29861 -0.47921 0.29798 -0.47779 0.29609 C -0.47464 0.2921 -0.47212 0.28769 -0.46882 0.28412 C -0.46677 0.28223 -0.46441 0.28055 -0.46267 0.27803 C -0.46094 0.27572 -0.45968 0.27257 -0.45811 0.27005 C -0.45716 0.26816 -0.45637 0.26585 -0.45512 0.26375 C -0.45008 0.25724 -0.45165 0.26207 -0.44614 0.25808 C -0.44283 0.25556 -0.44 0.25262 -0.437 0.24989 C -0.43496 0.248 -0.43307 0.24548 -0.43102 0.2438 C -0.4296 0.24275 -0.42787 0.24296 -0.42645 0.24191 C -0.41732 0.23519 -0.41952 0.23414 -0.41134 0.22973 C -0.40834 0.22826 -0.40519 0.227 -0.4022 0.22532 C -0.40078 0.22511 -0.39921 0.22427 -0.39763 0.22364 C -0.39512 0.22217 -0.39275 0.22091 -0.39008 0.21965 C -0.38819 0.21881 -0.38614 0.21839 -0.38409 0.21776 C -0.38047 0.2165 -0.377 0.21524 -0.37354 0.21335 C -0.36456 0.20957 -0.36677 0.20894 -0.35685 0.20558 C -0.3485 0.20285 -0.34819 0.20453 -0.34031 0.20138 C -0.33559 0.19991 -0.33055 0.19907 -0.32661 0.1955 C -0.32519 0.19424 -0.32393 0.19214 -0.32204 0.19151 C -0.31622 0.1892 -0.30393 0.18752 -0.30393 0.18773 C -0.30252 0.18605 -0.3011 0.18437 -0.29937 0.18332 C -0.29496 0.18101 -0.29039 0.17933 -0.28582 0.17723 C -0.28425 0.1766 -0.28283 0.17576 -0.28126 0.17513 L -0.27228 0.17324 C -0.2674 0.17009 -0.26078 0.1661 -0.25716 0.16127 C -0.25559 0.15917 -0.25386 0.15728 -0.2526 0.15518 C -0.25134 0.15308 -0.25086 0.15077 -0.2496 0.14888 C -0.24819 0.14741 -0.24645 0.14636 -0.24504 0.1451 C -0.23889 0.12074 -0.24173 0.13796 -0.2874 0.14111 C -0.29291 0.14153 -0.29842 0.14216 -0.30393 0.143 C -0.30598 0.14384 -0.30803 0.14447 -0.31008 0.1451 C -0.31496 0.14657 -0.32015 0.14741 -0.32519 0.14888 L -0.33716 0.15308 C -0.33921 0.15392 -0.34126 0.15434 -0.3433 0.15518 C -0.34582 0.15581 -0.34834 0.15623 -0.35086 0.15728 C -0.35386 0.15833 -0.35984 0.16127 -0.35984 0.16148 C -0.35889 0.16295 -0.35858 0.16631 -0.35685 0.16736 C -0.35354 0.16925 -0.34976 0.16841 -0.3463 0.16925 C -0.34472 0.16967 -0.3433 0.17072 -0.34173 0.17135 C -0.34378 0.17177 -0.34582 0.17282 -0.34787 0.17324 C -0.35779 0.17618 -0.37653 0.17996 -0.38252 0.18143 L -0.39165 0.18332 C -0.39464 0.18416 -0.39763 0.185 -0.40078 0.18542 L -0.41433 0.18752 L -0.58976 0.18542 C -0.59323 0.18542 -0.59968 0.17219 -0.60031 0.17135 C -0.60157 0.16967 -0.60346 0.16883 -0.60488 0.16736 C -0.6096 0.16148 -0.61449 0.15581 -0.61842 0.14888 C -0.62047 0.14552 -0.6222 0.14216 -0.62441 0.13901 C -0.62724 0.13544 -0.63086 0.13292 -0.63354 0.12893 C -0.63653 0.12473 -0.63826 0.11927 -0.6411 0.11486 C -0.64346 0.11129 -0.6463 0.10835 -0.64866 0.10478 C -0.65134 0.101 -0.65354 0.09659 -0.65622 0.0926 C -0.65905 0.0884 -0.66236 0.08483 -0.66535 0.08063 C -0.6674 0.07748 -0.66913 0.0737 -0.67134 0.07055 C -0.68787 0.04598 -0.67307 0.06887 -0.68803 0.05039 C -0.6937 0.04325 -0.69842 0.03464 -0.70456 0.02813 C -0.70708 0.0252 -0.70945 0.02268 -0.71212 0.02016 C -0.71464 0.01785 -0.71748 0.01638 -0.71968 0.01407 C -0.72204 0.01176 -0.7233 0.00798 -0.72582 0.00609 C -0.72756 0.00462 -0.72976 0.00483 -0.73181 0.00399 C -0.73338 0.00336 -0.7348 0.00273 -0.73637 0.00189 C -0.75543 0.00273 -0.77464 0.00273 -0.79386 0.00399 C -0.7959 0.0042 -0.79779 0.00546 -0.79984 0.00609 C -0.81716 0.01092 -0.79874 0.00504 -0.81338 0.00987 C -0.82504 0.00945 -0.83669 0.00987 -0.84819 0.00798 C -0.85181 0.00735 -0.8411 0.00651 -0.83763 0.00609 L -0.82551 0.00399 C -0.82204 0.00336 -0.81858 0.00252 -0.81496 0.00189 C -0.80992 0.00105 -0.80488 0.00063 -0.79984 4.49391E-6 C -0.79338 -0.0021 -0.79323 -0.00231 -0.7863 -0.00399 C -0.78315 -0.00483 -0.78015 -0.00567 -0.77716 -0.00609 C -0.76756 -0.00714 -0.75795 -0.00735 -0.7485 -0.00819 C -0.73763 -0.01176 -0.74519 -0.00945 -0.72882 -0.01218 L -0.71669 -0.01428 C -0.71323 -0.0147 -0.7096 -0.01575 -0.70614 -0.01617 C -0.69811 -0.01701 -0.68992 -0.01743 -0.68189 -0.01827 C -0.68047 -0.0189 -0.67889 -0.01974 -0.67732 -0.02016 C -0.66756 -0.0231 -0.6548 -0.02331 -0.64567 -0.02415 L -0.43858 -0.02226 C -0.41228 -0.02226 -0.49086 -0.0231 -0.51716 -0.02415 C -0.52519 -0.02457 -0.53323 -0.02562 -0.54126 -0.02625 C -0.54488 -0.02688 -0.54834 -0.02772 -0.55197 -0.02856 C -0.55889 -0.02919 -0.56598 -0.02919 -0.57307 -0.03024 C -0.57464 -0.03066 -0.57606 -0.03192 -0.57763 -0.03234 C -0.5811 -0.03318 -0.58472 -0.0336 -0.58819 -0.03423 C -0.59071 -0.03507 -0.59323 -0.03612 -0.59574 -0.03633 C -0.60425 -0.03738 -0.61291 -0.03759 -0.62141 -0.03843 C -0.62551 -0.03906 -0.6296 -0.03948 -0.63354 -0.04053 C -0.65212 -0.04452 -0.64661 -0.04515 -0.66677 -0.04851 C -0.72425 -0.05796 -0.63905 -0.04095 -0.70756 -0.05439 C -0.74834 -0.06258 -0.70393 -0.05376 -0.74236 -0.06468 C -0.74472 -0.0651 -0.76645 -0.06825 -0.76803 -0.06888 C -0.79134 -0.07896 -0.76976 -0.07014 -0.83165 -0.06888 C -0.83968 -0.06888 -0.84771 -0.06888 -0.85574 -0.06888 L -0.29937 -0.09093 L -0.88756 -0.09093 L -0.88756 -0.09093 L -0.88756 -0.09093 " pathEditMode="relative" rAng="0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    <p:cBhvr>
                                            <p:cTn id="42" dur="2000" fill="hold"/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54283" y="29357"/>
                                        </p:animMotion>
                                      </p:childTnLst>
                                      <p:subTnLst>
                                        <p:audio>
                                          <p:cMediaNode>
                                            <p:cTn display="0" masterRel="sameClick">
                                              <p:stCondLst>
                                                <p:cond evt="begin" delay="0">
                                                  <p:tn val="41"/>
                                                </p:cond>
                                              </p:stCondLst>
                                              <p:endCondLst>
                                                <p:cond evt="onStopAudio" delay="0">
                                                  <p:tgtEl>
                                                    <p:sldTgt/>
                                                  </p:tgtEl>
                                                </p:cond>
                                              </p:endCondLst>
                                            </p:cTn>
                                            <p:tgtEl>
                                              <p:sndTgt r:embed="rId3" name="explode.wav"/>
                                            </p:tgtEl>
                                          </p:cMediaNode>
                                        </p:audio>
                                      </p:sub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43" fill="hold">
                                <p:stCondLst>
                                  <p:cond delay="14500"/>
                                </p:stCondLst>
                                <p:childTnLst>
                                  <p:par>
                                    <p:cTn id="44" presetID="0" presetClass="path" presetSubtype="0" accel="50000" decel="5000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-4.64567E-6 -2.76354E-6 L -4.64567E-6 0.00021 C -0.0011 0.01869 0.00032 0.03822 -0.00314 0.05649 C -0.00409 0.06174 -0.00535 0.0672 -0.00614 0.07224 C -0.00692 0.0777 -0.00724 0.08316 -0.00771 0.08862 C -0.00866 0.10143 -0.00976 0.11424 -0.0107 0.12684 C -0.01417 0.17808 -0.01259 0.15645 -0.01527 0.19152 C -0.01527 0.19215 -0.01795 0.22764 -0.01826 0.22974 L -0.02126 0.24591 C -0.02173 0.25263 -0.0222 0.25935 -0.02283 0.26586 C -0.02393 0.27888 -0.02488 0.28308 -0.02582 0.2961 C -0.02866 0.33978 -0.02519 0.31206 -0.03039 0.3465 C -0.03086 0.35007 -0.0307 0.35364 -0.03181 0.35679 C -0.03291 0.35952 -0.03385 0.36204 -0.0348 0.36456 C -0.03937 0.37863 -0.03543 0.37149 -0.04236 0.38094 C -0.04299 0.38304 -0.04314 0.38514 -0.04393 0.38703 C -0.04519 0.38996 -0.04708 0.39227 -0.0485 0.395 C -0.05007 0.39836 -0.05149 0.40172 -0.05307 0.40508 C -0.05401 0.40781 -0.05464 0.41075 -0.05606 0.41306 C -0.05732 0.41558 -0.05921 0.41705 -0.06063 0.41936 C -0.0622 0.42188 -0.06362 0.42461 -0.06503 0.42734 C -0.06614 0.42923 -0.06724 0.43133 -0.06818 0.43343 C -0.06929 0.43595 -0.06976 0.4391 -0.07118 0.44141 C -0.07291 0.44456 -0.07543 0.44645 -0.07716 0.4496 C -0.07905 0.45254 -0.07984 0.45653 -0.08173 0.45968 C -0.08346 0.46241 -0.08598 0.46451 -0.08771 0.46766 C -0.0896 0.47081 -0.09023 0.47501 -0.09228 0.47774 C -0.09385 0.47984 -0.09637 0.48047 -0.09842 0.48173 C -0.09937 0.48425 -0.1 0.48761 -0.10141 0.48992 C -0.10252 0.49181 -0.1044 0.49244 -0.10598 0.49391 C -0.10992 0.4979 -0.1137 0.50252 -0.11795 0.50588 C -0.12047 0.50798 -0.12314 0.50987 -0.12551 0.51176 C -0.12976 0.51575 -0.13291 0.52205 -0.13763 0.52415 C -0.13921 0.52478 -0.14078 0.5252 -0.1422 0.52583 C -0.15307 0.53339 -0.13952 0.52688 -0.15275 0.53423 C -0.16173 0.53885 -0.16015 0.53738 -0.16787 0.54032 C -0.16944 0.54074 -0.17086 0.542 -0.17244 0.54221 C -0.17795 0.54326 -0.18346 0.54347 -0.18913 0.54431 C -0.20692 0.54389 -0.28189 0.54536 -0.32063 0.54032 C -0.32362 0.5399 -0.32661 0.53885 -0.3296 0.53822 C -0.33322 0.53759 -0.33669 0.53675 -0.34031 0.53612 C -0.35259 0.53066 -0.33307 0.53885 -0.35842 0.53024 C -0.36141 0.52898 -0.3644 0.52751 -0.3674 0.52583 C -0.3874 0.50609 -0.35905 0.53255 -0.3811 0.51806 C -0.38299 0.5168 -0.38377 0.51344 -0.38566 0.51176 C -0.38834 0.50987 -0.39181 0.50987 -0.39464 0.50798 C -0.41259 0.49601 -0.39606 0.50252 -0.40976 0.4979 C -0.41464 0.4937 -0.42425 0.48467 -0.42944 0.48173 C -0.43181 0.48047 -0.43448 0.48047 -0.437 0.47984 C -0.44204 0.4748 -0.44472 0.47165 -0.45055 0.46766 C -0.45401 0.46535 -0.45779 0.46388 -0.46126 0.46136 C -0.46724 0.45779 -0.47338 0.45359 -0.47937 0.4496 C -0.48393 0.44624 -0.48818 0.44225 -0.49291 0.43952 C -0.49732 0.43679 -0.50204 0.43574 -0.50661 0.43343 C -0.50866 0.43238 -0.51055 0.43049 -0.51259 0.42944 C -0.51826 0.42608 -0.51653 0.42902 -0.52173 0.42335 C -0.52456 0.4202 -0.52755 0.41579 -0.52929 0.41096 C -0.53039 0.40802 -0.53102 0.40424 -0.53228 0.40109 C -0.54456 0.36834 -0.53196 0.4097 -0.54582 0.36267 C -0.55102 0.34545 -0.55653 0.32823 -0.56094 0.31017 C -0.56299 0.3024 -0.56503 0.29442 -0.56708 0.28623 C -0.58078 0.22848 -0.56267 0.30135 -0.57606 0.24801 C -0.57653 0.24192 -0.577 0.23583 -0.57763 0.22974 C -0.57826 0.22386 -0.57952 0.21756 -0.58063 0.21168 C -0.5811 0.19677 -0.58141 0.18207 -0.5822 0.16737 C -0.58299 0.14763 -0.58519 0.10878 -0.58519 0.10899 C -0.58472 0.09513 -0.58393 0.05649 -0.5822 0.03822 C -0.58141 0.03066 -0.58031 0.02352 -0.57905 0.01617 C -0.57874 0.01407 -0.57889 0.01134 -0.57763 0.00987 C -0.57496 0.00756 -0.57149 0.00735 -0.5685 0.00609 C -0.55291 0.00861 -0.53637 0.0063 -0.52173 0.01407 C -0.51559 0.01722 -0.51401 0.02835 -0.51102 0.03612 C -0.48094 0.11823 -0.4822 0.12411 -0.46126 0.21966 C -0.45937 0.22764 -0.45811 0.23583 -0.45669 0.24381 C -0.45275 0.29001 -0.44834 0.32928 -0.45055 0.37695 C -0.45086 0.38346 -0.45464 0.38912 -0.45669 0.395 C -0.46377 0.39437 -0.4707 0.39395 -0.47779 0.39311 C -0.48141 0.39269 -0.49354 0.38996 -0.49748 0.38912 C -0.5 0.38849 -0.50252 0.38745 -0.50503 0.38703 C -0.51007 0.38619 -0.51511 0.38577 -0.52015 0.38493 C -0.52362 0.38346 -0.52771 0.38346 -0.5307 0.38094 C -0.53259 0.37926 -0.53291 0.37569 -0.5337 0.37296 C -0.53716 0.36204 -0.53322 0.37044 -0.53685 0.35469 C -0.53795 0.34965 -0.53984 0.34545 -0.54126 0.34062 C -0.54456 0.32991 -0.54787 0.31731 -0.55039 0.30639 C -0.55149 0.30177 -0.55244 0.29694 -0.55338 0.29211 C -0.55685 0.25599 -0.55307 0.29001 -0.55637 0.26817 C -0.557 0.26418 -0.55685 0.25977 -0.55795 0.25599 C -0.55889 0.25242 -0.56078 0.24927 -0.56252 0.24591 C -0.56692 0.23709 -0.56897 0.23478 -0.57606 0.22764 C -0.57842 0.22533 -0.5811 0.22386 -0.58362 0.22176 C -0.59763 0.21 -0.57574 0.22701 -0.59574 0.21336 C -0.59732 0.21231 -0.59858 0.21 -0.60031 0.20958 C -0.60267 0.20853 -0.60535 0.20874 -0.60787 0.20769 C -0.61354 0.20517 -0.61874 0.20139 -0.6244 0.1995 C -0.63149 0.19698 -0.63858 0.19593 -0.64566 0.19341 C -0.65417 0.19047 -0.6496 0.19194 -0.65921 0.18921 C -0.68346 0.19341 -0.70803 0.19425 -0.73181 0.20139 C -0.74126 0.20454 -0.74929 0.21273 -0.75748 0.21966 C -0.77212 0.23205 -0.78598 0.24612 -0.79984 0.25998 C -0.80582 0.26586 -0.81637 0.28455 -0.81952 0.29001 C -0.82818 0.30534 -0.82519 0.30072 -0.83165 0.31416 C -0.83259 0.31626 -0.83385 0.31836 -0.83464 0.32046 C -0.84094 0.33705 -0.83055 0.31521 -0.83921 0.33243 C -0.83968 0.33915 -0.84031 0.34587 -0.84063 0.3528 C -0.84126 0.36666 -0.84126 0.40529 -0.84362 0.42503 C -0.84566 0.44162 -0.84787 0.44729 -0.85118 0.46346 C -0.8559 0.48635 -0.8611 0.50903 -0.86488 0.53213 C -0.87874 0.61886 -0.87165 0.58925 -0.88 0.62285 C -0.89559 0.62159 -0.91133 0.62096 -0.92677 0.61886 C -0.93007 0.61844 -0.93291 0.61613 -0.9359 0.61466 C -0.95937 0.60521 -0.95732 0.61067 -0.99181 0.58253 C -1.00173 0.57455 -1.02614 0.56153 -1.03417 0.54221 C -1.04566 0.51491 -1.05858 0.48299 -1.0644 0.45149 C -1.06897 0.42692 -1.07653 0.37695 -1.07653 0.37716 C -1.07858 0.34587 -1.08047 0.31521 -1.08252 0.28413 C -1.08362 0.26922 -1.08551 0.23961 -1.08551 0.24003 C -1.08456 0.2163 -1.08409 0.19257 -1.08252 0.16926 C -1.08204 0.16086 -1.08189 0.15267 -1.07952 0.14511 C -1.06629 0.10122 -1.03716 0.05187 -1.01905 0.01617 C -1.01338 0.00483 -1.00818 -0.00693 -1.00236 -0.01827 C -0.99244 -0.0378 -0.9822 -0.05712 -0.97212 -0.07665 C -0.97007 -0.08106 -0.96818 -0.08463 -0.96614 -0.08883 C -0.96409 -0.09303 -0.96189 -0.0966 -0.96015 -0.10101 C -0.95275 -0.11843 -0.9548 -0.11738 -0.94503 -0.12914 C -0.93763 -0.13775 -0.93984 -0.13376 -0.92992 -0.13922 C -0.92771 -0.14027 -0.92598 -0.14195 -0.92377 -0.14321 C -0.91259 -0.14909 -0.9159 -0.14447 -0.90566 -0.15518 C -0.90252 -0.15854 -0.89858 -0.16421 -0.89653 -0.16946 C -0.8959 -0.17114 -0.8959 -0.17345 -0.89511 -0.17513 C -0.89244 -0.1808 -0.88881 -0.18584 -0.88598 -0.1913 C -0.88393 -0.19529 -0.8833 -0.20117 -0.88 -0.20348 C -0.87795 -0.20495 -0.8759 -0.20579 -0.87385 -0.20768 C -0.86346 -0.21608 -0.87228 -0.21146 -0.8633 -0.21545 C -0.86126 -0.21818 -0.85905 -0.22049 -0.85732 -0.22364 C -0.84535 -0.24485 -0.86346 -0.21944 -0.84976 -0.23771 C -0.84503 -0.25661 -0.85228 -0.2291 -0.83606 -0.27194 C -0.83464 -0.27572 -0.83433 -0.28034 -0.83307 -0.28433 C -0.82787 -0.30029 -0.82299 -0.31688 -0.81653 -0.33263 C -0.81401 -0.33851 -0.81102 -0.34439 -0.80897 -0.35069 C -0.80645 -0.35846 -0.80488 -0.36665 -0.80283 -0.37505 L -0.79826 -0.39311 C -0.79779 -0.39521 -0.79716 -0.39689 -0.79685 -0.3992 C -0.79448 -0.41138 -0.7959 -0.40466 -0.79228 -0.41915 L -0.7907 -0.42524 C -0.78818 -0.4496 -0.79055 -0.43028 -0.78771 -0.44729 C -0.78724 -0.45065 -0.78692 -0.45443 -0.78629 -0.45758 C -0.7833 -0.47186 -0.78346 -0.46598 -0.78173 -0.47774 C -0.77952 -0.49202 -0.7833 -0.48824 -0.77559 -0.49181 C -0.77622 -0.44267 -0.77685 -0.39353 -0.77716 -0.3446 C -0.77842 -0.16673 -0.77842 0.01134 -0.78015 0.18921 C -0.78094 0.27258 -0.78314 0.35616 -0.78472 0.43952 C -0.78267 0.64448 -0.81874 0.85637 -0.77874 1.05439 C -0.7685 1.10479 -0.69889 1.0651 -0.66078 1.05229 C -0.65149 1.04914 -0.65937 1.02667 -0.65779 1.01386 C -0.65669 1.00588 -0.65559 0.99769 -0.65464 0.98971 C -0.65354 0.97984 -0.65291 0.96955 -0.65165 0.95926 C -0.65039 0.94876 -0.64834 0.93805 -0.64708 0.92734 C -0.64582 0.9139 -0.64535 0.90046 -0.64409 0.88703 C -0.64141 0.85742 -0.63763 0.82781 -0.63511 0.7982 C -0.62929 0.73247 -0.63244 0.76334 -0.62598 0.70559 C -0.62551 0.69215 -0.62551 0.67871 -0.6244 0.66527 C -0.62299 0.64364 -0.62015 0.62201 -0.61842 0.6008 C -0.61763 0.59198 -0.61748 0.58316 -0.61685 0.57455 C -0.61653 0.56846 -0.61606 0.56237 -0.61543 0.55628 C -0.61448 0.54704 -0.61244 0.52793 -0.61244 0.52835 C -0.61307 0.51848 -0.61338 0.50756 -0.61543 0.4979 C -0.61622 0.49391 -0.61842 0.48572 -0.61842 0.48593 C -0.61795 0.47438 -0.61874 0.46283 -0.61685 0.45149 C -0.61559 0.44309 -0.6096 0.43784 -0.60488 0.43343 C -0.60189 0.4307 -0.59795 0.42923 -0.59574 0.42503 C -0.58393 0.40424 -0.60157 0.43322 -0.57905 0.40928 L -0.56393 0.39311 L -0.55637 0.38493 C -0.55338 0.38178 -0.55007 0.37863 -0.5474 0.37485 C -0.54582 0.37296 -0.54456 0.37044 -0.54283 0.36897 C -0.53653 0.36246 -0.52818 0.35889 -0.52314 0.3507 C -0.51023 0.32928 -0.52456 0.35049 -0.5096 0.33453 C -0.50677 0.33138 -0.50472 0.32781 -0.50204 0.32445 C -0.49968 0.32151 -0.49685 0.31941 -0.49448 0.31626 C -0.49023 0.31143 -0.48661 0.30534 -0.48236 0.3003 C -0.48094 0.29862 -0.47921 0.29799 -0.47779 0.2961 C -0.47464 0.29211 -0.47212 0.2877 -0.46881 0.28413 C -0.46677 0.28224 -0.4644 0.28056 -0.46267 0.27804 C -0.46094 0.27573 -0.45968 0.27258 -0.45811 0.27006 C -0.45716 0.26817 -0.45637 0.26586 -0.45511 0.26376 C -0.45007 0.25725 -0.45165 0.26208 -0.44614 0.25809 C -0.44283 0.25557 -0.44 0.25263 -0.437 0.2499 C -0.43496 0.24801 -0.43307 0.24549 -0.43102 0.24381 C -0.4296 0.24276 -0.42787 0.24297 -0.42645 0.24192 C -0.41732 0.2352 -0.41952 0.23415 -0.41133 0.22974 C -0.40834 0.22827 -0.40519 0.22701 -0.4022 0.22533 C -0.40078 0.22512 -0.39921 0.22428 -0.39763 0.22365 C -0.39511 0.22218 -0.39275 0.22092 -0.39007 0.21966 C -0.38818 0.21882 -0.38614 0.2184 -0.38409 0.21777 C -0.38047 0.21651 -0.377 0.21525 -0.37354 0.21336 C -0.36456 0.20958 -0.36677 0.20895 -0.35685 0.20559 C -0.3485 0.20286 -0.34818 0.20454 -0.34031 0.20139 C -0.33559 0.19992 -0.33055 0.19908 -0.32661 0.19551 C -0.32519 0.19425 -0.32393 0.19215 -0.32204 0.19152 C -0.31622 0.18921 -0.30393 0.18753 -0.30393 0.18774 C -0.30252 0.18606 -0.3011 0.18438 -0.29937 0.18333 C -0.29496 0.18102 -0.29039 0.17934 -0.28582 0.17724 C -0.28425 0.17661 -0.28283 0.17577 -0.28126 0.17514 L -0.27228 0.17325 C -0.2674 0.1701 -0.26078 0.16611 -0.25716 0.16128 C -0.25559 0.15918 -0.25385 0.15729 -0.25259 0.15519 C -0.25133 0.15309 -0.25086 0.15078 -0.2496 0.14889 C -0.24818 0.14742 -0.24645 0.14637 -0.24503 0.14511 C -0.23889 0.12075 -0.24173 0.13797 -0.2874 0.14112 C -0.29291 0.14154 -0.29842 0.14217 -0.30393 0.14301 C -0.30598 0.14385 -0.30803 0.14448 -0.31007 0.14511 C -0.31496 0.14658 -0.32015 0.14742 -0.32519 0.14889 L -0.33716 0.15309 C -0.33921 0.15393 -0.34126 0.15435 -0.3433 0.15519 C -0.34582 0.15582 -0.34834 0.15624 -0.35086 0.15729 C -0.35385 0.15834 -0.35984 0.16128 -0.35984 0.16149 C -0.35889 0.16296 -0.35858 0.16632 -0.35685 0.16737 C -0.35354 0.16926 -0.34976 0.16842 -0.34629 0.16926 C -0.34472 0.16968 -0.3433 0.17073 -0.34173 0.17136 C -0.34377 0.17178 -0.34582 0.17283 -0.34787 0.17325 C -0.35779 0.17619 -0.37653 0.17997 -0.38252 0.18144 L -0.39165 0.18333 C -0.39464 0.18417 -0.39763 0.18501 -0.40078 0.18543 L -0.41433 0.18753 L -0.58976 0.18543 C -0.59322 0.18543 -0.59968 0.1722 -0.60031 0.17136 C -0.60157 0.16968 -0.60346 0.16884 -0.60488 0.16737 C -0.6096 0.16149 -0.61448 0.15582 -0.61842 0.14889 C -0.62047 0.14553 -0.6222 0.14217 -0.6244 0.13902 C -0.62724 0.13545 -0.63086 0.13293 -0.63354 0.12894 C -0.63653 0.12474 -0.63826 0.11928 -0.6411 0.11487 C -0.64346 0.1113 -0.64629 0.10836 -0.64866 0.10479 C -0.65133 0.10101 -0.65354 0.0966 -0.65622 0.09261 C -0.65905 0.08841 -0.66236 0.08484 -0.66535 0.08064 C -0.6674 0.07749 -0.66913 0.07371 -0.67133 0.07056 C -0.68787 0.04599 -0.67307 0.06888 -0.68803 0.0504 C -0.6937 0.04326 -0.69842 0.03465 -0.70456 0.02814 C -0.70708 0.0252 -0.70944 0.02268 -0.71212 0.02016 C -0.71464 0.01785 -0.71748 0.01638 -0.71968 0.01407 C -0.72204 0.01176 -0.7233 0.00798 -0.72582 0.00609 C -0.72755 0.00462 -0.72976 0.00483 -0.73181 0.00399 C -0.73338 0.00336 -0.7348 0.00273 -0.73637 0.00189 C -0.75543 0.00273 -0.77464 0.00273 -0.79385 0.00399 C -0.7959 0.0042 -0.79779 0.00546 -0.79984 0.00609 C -0.81716 0.01092 -0.79874 0.00504 -0.81338 0.00987 C -0.82503 0.00945 -0.83669 0.00987 -0.84818 0.00798 C -0.85181 0.00735 -0.8411 0.00651 -0.83763 0.00609 L -0.82551 0.00399 C -0.82204 0.00336 -0.81858 0.00252 -0.81496 0.00189 C -0.80992 0.00105 -0.80488 0.00063 -0.79984 -2.76354E-6 C -0.79338 -0.0021 -0.79322 -0.00231 -0.78629 -0.00399 C -0.78314 -0.00483 -0.78015 -0.00567 -0.77716 -0.00609 C -0.76755 -0.00714 -0.75795 -0.00735 -0.7485 -0.00819 C -0.73763 -0.01176 -0.74519 -0.00945 -0.72881 -0.01218 L -0.71669 -0.01428 C -0.71322 -0.0147 -0.7096 -0.01575 -0.70614 -0.01617 C -0.69811 -0.01701 -0.68992 -0.01743 -0.68189 -0.01827 C -0.68047 -0.0189 -0.67889 -0.01974 -0.67732 -0.02016 C -0.66755 -0.0231 -0.6548 -0.02331 -0.64566 -0.02415 L -0.43858 -0.02226 C -0.41228 -0.02226 -0.49086 -0.0231 -0.51716 -0.02415 C -0.52519 -0.02457 -0.53322 -0.02562 -0.54126 -0.02625 C -0.54488 -0.02688 -0.54834 -0.02772 -0.55196 -0.02856 C -0.55889 -0.02919 -0.56598 -0.02919 -0.57307 -0.03024 C -0.57464 -0.03066 -0.57606 -0.03192 -0.57763 -0.03234 C -0.5811 -0.03318 -0.58472 -0.0336 -0.58818 -0.03423 C -0.5907 -0.03507 -0.59322 -0.03612 -0.59574 -0.03633 C -0.60425 -0.03738 -0.61291 -0.03759 -0.62141 -0.03843 C -0.62551 -0.03906 -0.6296 -0.03948 -0.63354 -0.04053 C -0.65212 -0.04452 -0.64661 -0.04515 -0.66677 -0.04851 C -0.72425 -0.05796 -0.63905 -0.04095 -0.70755 -0.05439 C -0.74834 -0.06258 -0.70393 -0.05376 -0.74236 -0.06468 C -0.74472 -0.0651 -0.76645 -0.06825 -0.76803 -0.06888 C -0.79133 -0.07896 -0.76976 -0.07014 -0.83165 -0.06888 C -0.83968 -0.06888 -0.84771 -0.06888 -0.85574 -0.06888 L -0.29937 -0.09093 L -0.88755 -0.09093 L -0.88755 -0.09072 L -0.88755 -0.09093 " pathEditMode="relative" rAng="0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    <p:cBhvr>
                                            <p:cTn id="45" dur="20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54283" y="29357"/>
                                        </p:animMotion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46" fill="hold">
                                <p:stCondLst>
                                  <p:cond delay="16500"/>
                                </p:stCondLst>
                                <p:childTnLst>
                                  <p:par>
                                    <p:cTn id="47" presetID="0" presetClass="path" presetSubtype="0" accel="50000" decel="5000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2.99213E-6 -4.57371E-6 L 2.99213E-6 -4.57371E-6 C -0.00111 0.01869 0.00031 0.03822 -0.00315 0.05649 C -0.0041 0.06174 -0.00536 0.0672 -0.00614 0.07224 C -0.00693 0.0777 -0.00725 0.08316 -0.00772 0.08862 C -0.00866 0.10143 -0.00977 0.11424 -0.01071 0.12684 C -0.01418 0.17808 -0.0126 0.15645 -0.01528 0.19152 C -0.01528 0.19215 -0.01796 0.22764 -0.01827 0.22974 L -0.02126 0.24591 C -0.02174 0.25263 -0.02221 0.25935 -0.02284 0.26586 C -0.02394 0.27888 -0.02488 0.28308 -0.02583 0.2961 C -0.02866 0.33978 -0.0252 0.31206 -0.0304 0.3465 C -0.03087 0.35007 -0.03071 0.35364 -0.03181 0.35679 C -0.03292 0.35952 -0.03386 0.36204 -0.03481 0.36456 C -0.03937 0.37863 -0.03544 0.37149 -0.04237 0.38094 C -0.043 0.38304 -0.04315 0.38514 -0.04394 0.38703 C -0.0452 0.38997 -0.04709 0.39228 -0.04851 0.39501 C -0.05008 0.39837 -0.0515 0.40173 -0.05307 0.40509 C -0.05402 0.40782 -0.05465 0.41076 -0.05607 0.41307 C -0.05733 0.41559 -0.05922 0.41706 -0.06063 0.41937 C -0.06221 0.42189 -0.06363 0.42462 -0.06504 0.42735 C -0.06614 0.42924 -0.06725 0.43134 -0.06819 0.43344 C -0.06929 0.43596 -0.06977 0.43911 -0.07118 0.44142 C -0.07292 0.44457 -0.07544 0.44646 -0.07717 0.44961 C -0.07906 0.45255 -0.07985 0.45654 -0.08174 0.45969 C -0.08347 0.46242 -0.08599 0.46452 -0.08772 0.46767 C -0.08961 0.47082 -0.09024 0.47502 -0.09229 0.47775 C -0.09386 0.47984 -0.09638 0.48047 -0.09843 0.48173 C -0.09937 0.48425 -0.1 0.48761 -0.10142 0.48992 C -0.10252 0.49181 -0.10441 0.49244 -0.10599 0.49391 C -0.10992 0.4979 -0.1137 0.50252 -0.11796 0.50588 C -0.12048 0.50798 -0.12315 0.50987 -0.12551 0.51176 C -0.12977 0.51575 -0.13292 0.52205 -0.13764 0.52415 C -0.13922 0.52478 -0.14079 0.5252 -0.14221 0.52583 C -0.15307 0.53339 -0.13953 0.52688 -0.15276 0.53423 C -0.16174 0.53885 -0.16016 0.53738 -0.16788 0.54032 C -0.16945 0.54074 -0.17087 0.542 -0.17244 0.54221 C -0.17796 0.54326 -0.18347 0.54347 -0.18914 0.54431 C -0.20693 0.54389 -0.28189 0.54536 -0.32063 0.54032 C -0.32363 0.5399 -0.32662 0.53885 -0.32961 0.53822 C -0.33323 0.53759 -0.3367 0.53675 -0.34032 0.53612 C -0.3526 0.53066 -0.33307 0.53885 -0.35843 0.53024 C -0.36142 0.52898 -0.36441 0.52751 -0.3674 0.52583 C -0.3874 0.50609 -0.35906 0.53255 -0.38111 0.51806 C -0.383 0.5168 -0.38378 0.51344 -0.38567 0.51176 C -0.38835 0.50987 -0.39181 0.50987 -0.39465 0.50798 C -0.4126 0.49601 -0.39607 0.50252 -0.40977 0.4979 C -0.41465 0.4937 -0.42425 0.48467 -0.42945 0.48173 C -0.43181 0.48047 -0.43449 0.48047 -0.43701 0.47984 C -0.44205 0.47481 -0.44473 0.47166 -0.45055 0.46767 C -0.45402 0.46536 -0.4578 0.46389 -0.46126 0.46137 C -0.46725 0.4578 -0.47339 0.4536 -0.47937 0.44961 C -0.48394 0.44625 -0.48819 0.44226 -0.49292 0.43953 C -0.49733 0.4368 -0.50205 0.43575 -0.50662 0.43344 C -0.50866 0.43239 -0.51055 0.4305 -0.5126 0.42945 C -0.51827 0.42609 -0.51654 0.42903 -0.52174 0.42336 C -0.52457 0.42021 -0.52756 0.4158 -0.52929 0.41097 C -0.5304 0.40803 -0.53103 0.40425 -0.53229 0.4011 C -0.54457 0.36834 -0.53197 0.40971 -0.54583 0.36267 C -0.55103 0.34545 -0.55654 0.32823 -0.56095 0.31017 C -0.563 0.3024 -0.56504 0.29442 -0.56709 0.28623 C -0.58079 0.22848 -0.56268 0.30135 -0.57607 0.24801 C -0.57654 0.24192 -0.57701 0.23583 -0.57764 0.22974 C -0.57827 0.22386 -0.57953 0.21756 -0.58063 0.21168 C -0.58111 0.19677 -0.58142 0.18207 -0.58221 0.16737 C -0.583 0.14763 -0.5852 0.10878 -0.5852 0.10899 C -0.58473 0.09513 -0.58394 0.05649 -0.58221 0.03822 C -0.58142 0.03066 -0.58032 0.02352 -0.57906 0.01617 C -0.57874 0.01407 -0.5789 0.01134 -0.57764 0.00987 C -0.57496 0.00756 -0.5715 0.00735 -0.56851 0.00609 C -0.55292 0.00861 -0.53638 0.0063 -0.52174 0.01407 C -0.51559 0.01722 -0.51402 0.02835 -0.51103 0.03612 C -0.48095 0.11823 -0.48221 0.12411 -0.46126 0.21966 C -0.45937 0.22764 -0.45811 0.23583 -0.4567 0.24381 C -0.45276 0.29001 -0.44835 0.32928 -0.45055 0.37695 C -0.45087 0.38346 -0.45465 0.38913 -0.4567 0.39501 C -0.46378 0.39438 -0.47071 0.39396 -0.4778 0.39312 C -0.48142 0.3927 -0.49355 0.38997 -0.49748 0.38913 C -0.5 0.3885 -0.50252 0.38745 -0.50504 0.38703 C -0.51008 0.38619 -0.51512 0.38577 -0.52016 0.38493 C -0.52363 0.38346 -0.52772 0.38346 -0.53071 0.38094 C -0.5326 0.37926 -0.53292 0.37569 -0.5337 0.37296 C -0.53717 0.36204 -0.53323 0.37044 -0.53685 0.35469 C -0.53796 0.34965 -0.53985 0.34545 -0.54126 0.34062 C -0.54457 0.32991 -0.54788 0.31731 -0.5504 0.30639 C -0.5515 0.30177 -0.55244 0.29694 -0.55339 0.29211 C -0.55685 0.25599 -0.55307 0.29001 -0.55638 0.26817 C -0.55701 0.26418 -0.55685 0.25977 -0.55796 0.25599 C -0.5589 0.25242 -0.56079 0.24927 -0.56252 0.24591 C -0.56693 0.23709 -0.56898 0.23478 -0.57607 0.22764 C -0.57843 0.22533 -0.58111 0.22386 -0.58363 0.22176 C -0.59764 0.21 -0.57575 0.22701 -0.59575 0.21336 C -0.59733 0.21231 -0.59859 0.21 -0.60032 0.20958 C -0.60268 0.20853 -0.60536 0.20874 -0.60788 0.20769 C -0.61355 0.20517 -0.61874 0.20139 -0.62441 0.1995 C -0.6315 0.19698 -0.63859 0.19593 -0.64567 0.19341 C -0.65418 0.19047 -0.64961 0.19194 -0.65922 0.18921 C -0.68347 0.19341 -0.70803 0.19425 -0.73181 0.20139 C -0.74126 0.20454 -0.74929 0.21273 -0.75748 0.21966 C -0.77213 0.23205 -0.78599 0.24612 -0.79985 0.25998 C -0.80583 0.26586 -0.81638 0.28455 -0.81953 0.29001 C -0.82819 0.30534 -0.8252 0.30072 -0.83166 0.31416 C -0.8326 0.31626 -0.83386 0.31836 -0.83465 0.32046 C -0.84095 0.33705 -0.83055 0.31521 -0.83922 0.33243 C -0.83969 0.33915 -0.84032 0.34587 -0.84063 0.3528 C -0.84126 0.36666 -0.84126 0.4053 -0.84363 0.42504 C -0.84567 0.44163 -0.84788 0.4473 -0.85118 0.46347 C -0.85591 0.48635 -0.86111 0.50903 -0.86488 0.53213 C -0.87874 0.61886 -0.87166 0.58925 -0.88 0.62285 C -0.89559 0.62159 -0.91134 0.62096 -0.92677 0.61886 C -0.93008 0.61844 -0.93292 0.61613 -0.93591 0.61466 C -0.95937 0.60521 -0.95733 0.61067 -0.99181 0.58253 C -1.00174 0.57455 -1.02614 0.56153 -1.03418 0.54221 C -1.04567 0.51491 -1.05859 0.48299 -1.06441 0.4515 C -1.06898 0.42693 -1.07654 0.37695 -1.07654 0.37716 C -1.07859 0.34587 -1.08048 0.31521 -1.08252 0.28413 C -1.08363 0.26922 -1.08551 0.23961 -1.08551 0.24003 C -1.08457 0.2163 -1.0841 0.19257 -1.08252 0.16926 C -1.08205 0.16086 -1.08189 0.15267 -1.07953 0.14511 C -1.0663 0.10122 -1.03717 0.05187 -1.01906 0.01617 C -1.01339 0.00483 -1.00819 -0.00693 -1.00237 -0.01827 C -0.99244 -0.03779 -0.98221 -0.05711 -0.97213 -0.07664 C -0.97008 -0.08105 -0.96819 -0.08462 -0.96614 -0.08882 C -0.9641 -0.09302 -0.96189 -0.09659 -0.96016 -0.101 C -0.95276 -0.11843 -0.95481 -0.11738 -0.94504 -0.12914 C -0.93764 -0.13775 -0.93985 -0.13376 -0.92992 -0.13922 C -0.92772 -0.14027 -0.92599 -0.14195 -0.92378 -0.14321 C -0.9126 -0.14909 -0.91591 -0.14447 -0.90567 -0.15518 C -0.90252 -0.15854 -0.89859 -0.16421 -0.89654 -0.16946 C -0.89591 -0.17114 -0.89591 -0.17345 -0.89512 -0.17513 C -0.89244 -0.1808 -0.88882 -0.18584 -0.88599 -0.1913 C -0.88394 -0.19529 -0.88331 -0.20117 -0.88 -0.20348 C -0.87796 -0.20495 -0.87591 -0.20579 -0.87386 -0.20768 C -0.86347 -0.21608 -0.87229 -0.21146 -0.86331 -0.21545 C -0.86126 -0.21818 -0.85906 -0.22049 -0.85733 -0.22364 C -0.84536 -0.24485 -0.86347 -0.21944 -0.84977 -0.23771 C -0.84504 -0.25661 -0.85229 -0.2291 -0.83607 -0.27194 C -0.83465 -0.27572 -0.83433 -0.28013 -0.83307 -0.28433 C -0.82788 -0.30029 -0.823 -0.31688 -0.81654 -0.33263 C -0.81402 -0.33851 -0.81103 -0.34439 -0.80898 -0.35069 C -0.80646 -0.35846 -0.80488 -0.36665 -0.80284 -0.37505 L -0.79827 -0.39311 C -0.7978 -0.39521 -0.79717 -0.39689 -0.79685 -0.3992 C -0.79449 -0.41138 -0.79591 -0.40466 -0.79229 -0.41915 L -0.79071 -0.42524 C -0.78819 -0.4496 -0.79055 -0.43028 -0.78772 -0.44729 C -0.78725 -0.45065 -0.78693 -0.45443 -0.7863 -0.45758 C -0.78331 -0.47186 -0.78347 -0.46598 -0.78174 -0.47774 C -0.77953 -0.49202 -0.78331 -0.48824 -0.77559 -0.49181 C -0.77622 -0.44267 -0.77685 -0.39353 -0.77717 -0.3446 C -0.77843 -0.16673 -0.77843 0.01134 -0.78016 0.18921 C -0.78095 0.27258 -0.78315 0.35616 -0.78473 0.43953 C -0.78268 0.64448 -0.81874 0.85637 -0.77874 1.05439 C -0.76851 1.10479 -0.6989 1.0651 -0.66079 1.05229 C -0.6515 1.04914 -0.65937 1.02667 -0.6578 1.01386 C -0.6567 1.00588 -0.65559 0.99769 -0.65465 0.98971 C -0.65355 0.97984 -0.65292 0.96956 -0.65166 0.95927 C -0.6504 0.94877 -0.64835 0.93806 -0.64709 0.92735 C -0.64583 0.91391 -0.64536 0.90047 -0.6441 0.88703 C -0.64142 0.85742 -0.63764 0.82781 -0.63512 0.7982 C -0.62929 0.73247 -0.63244 0.76334 -0.62599 0.70559 C -0.62551 0.69215 -0.62551 0.67871 -0.62441 0.66527 C -0.623 0.64364 -0.62016 0.62201 -0.61843 0.6008 C -0.61764 0.59198 -0.61748 0.58316 -0.61685 0.57455 C -0.61654 0.56846 -0.61607 0.56237 -0.61544 0.55628 C -0.61449 0.54704 -0.61244 0.52793 -0.61244 0.52835 C -0.61307 0.51848 -0.61339 0.50756 -0.61544 0.4979 C -0.61622 0.49391 -0.61843 0.48572 -0.61843 0.48593 C -0.61796 0.47439 -0.61874 0.46284 -0.61685 0.4515 C -0.61559 0.4431 -0.60961 0.43785 -0.60488 0.43344 C -0.60189 0.43071 -0.59796 0.42924 -0.59575 0.42504 C -0.58394 0.40425 -0.60158 0.43323 -0.57906 0.40929 L -0.56394 0.39312 L -0.55638 0.38493 C -0.55339 0.38178 -0.55008 0.37863 -0.5474 0.37485 C -0.54583 0.37296 -0.54457 0.37044 -0.54284 0.36897 C -0.53654 0.36246 -0.52819 0.35889 -0.52315 0.3507 C -0.51024 0.32928 -0.52457 0.35049 -0.50961 0.33453 C -0.50677 0.33138 -0.50473 0.32781 -0.50205 0.32445 C -0.49969 0.32151 -0.49685 0.31941 -0.49449 0.31626 C -0.49024 0.31143 -0.48662 0.30534 -0.48237 0.3003 C -0.48095 0.29862 -0.47922 0.29799 -0.4778 0.2961 C -0.47465 0.29211 -0.47213 0.2877 -0.46882 0.28413 C -0.46677 0.28224 -0.46441 0.28056 -0.46268 0.27804 C -0.46095 0.27573 -0.45969 0.27258 -0.45811 0.27006 C -0.45717 0.26817 -0.45638 0.26586 -0.45512 0.26376 C -0.45008 0.25725 -0.45166 0.26208 -0.44614 0.25809 C -0.44284 0.25557 -0.44 0.25263 -0.43701 0.2499 C -0.43496 0.24801 -0.43307 0.24549 -0.43103 0.24381 C -0.42961 0.24276 -0.42788 0.24297 -0.42646 0.24192 C -0.41733 0.2352 -0.41953 0.23415 -0.41134 0.22974 C -0.40835 0.22827 -0.4052 0.22701 -0.40221 0.22533 C -0.40079 0.22512 -0.39922 0.22428 -0.39764 0.22365 C -0.39512 0.22218 -0.39276 0.22092 -0.39008 0.21966 C -0.38819 0.21882 -0.38614 0.2184 -0.3841 0.21777 C -0.38048 0.21651 -0.37701 0.21525 -0.37355 0.21336 C -0.36457 0.20958 -0.36677 0.20895 -0.35685 0.20559 C -0.34851 0.20286 -0.34819 0.20454 -0.34032 0.20139 C -0.33559 0.19992 -0.33055 0.19908 -0.32662 0.19551 C -0.3252 0.19425 -0.32394 0.19215 -0.32205 0.19152 C -0.31622 0.18921 -0.30394 0.18753 -0.30394 0.18774 C -0.30252 0.18606 -0.30111 0.18438 -0.29937 0.18333 C -0.29496 0.18102 -0.2904 0.17934 -0.28583 0.17724 C -0.28425 0.17661 -0.28284 0.17577 -0.28126 0.17514 L -0.27229 0.17325 C -0.2674 0.1701 -0.26079 0.16611 -0.25717 0.16128 C -0.25559 0.15918 -0.25386 0.15729 -0.2526 0.15519 C -0.25134 0.15309 -0.25087 0.15078 -0.24961 0.14889 C -0.24819 0.14742 -0.24646 0.14637 -0.24504 0.14511 C -0.2389 0.12075 -0.24174 0.13797 -0.2874 0.14112 C -0.29292 0.14154 -0.29843 0.14217 -0.30394 0.14301 C -0.30599 0.14385 -0.30803 0.14448 -0.31008 0.14511 C -0.31496 0.14658 -0.32016 0.14742 -0.3252 0.14889 L -0.33717 0.15309 C -0.33922 0.15393 -0.34126 0.15435 -0.34331 0.15519 C -0.34583 0.15582 -0.34835 0.15624 -0.35087 0.15729 C -0.35386 0.15834 -0.35985 0.16128 -0.35985 0.16149 C -0.3589 0.16296 -0.35859 0.16632 -0.35685 0.16737 C -0.35355 0.16926 -0.34977 0.16842 -0.3463 0.16926 C -0.34473 0.16968 -0.34331 0.17073 -0.34174 0.17136 C -0.34378 0.17178 -0.34583 0.17283 -0.34788 0.17325 C -0.3578 0.17619 -0.37654 0.17997 -0.38252 0.18144 L -0.39166 0.18333 C -0.39465 0.18417 -0.39764 0.18501 -0.40079 0.18543 L -0.41433 0.18753 L -0.58977 0.18543 C -0.59323 0.18543 -0.59969 0.1722 -0.60032 0.17136 C -0.60158 0.16968 -0.60347 0.16884 -0.60488 0.16737 C -0.60961 0.16149 -0.61449 0.15582 -0.61843 0.14889 C -0.62048 0.14553 -0.62221 0.14217 -0.62441 0.13902 C -0.62725 0.13545 -0.63087 0.13293 -0.63355 0.12894 C -0.63654 0.12474 -0.63827 0.11928 -0.64111 0.11487 C -0.64347 0.1113 -0.6463 0.10836 -0.64866 0.10479 C -0.65134 0.10101 -0.65355 0.0966 -0.65622 0.09261 C -0.65906 0.08841 -0.66237 0.08484 -0.66536 0.08064 C -0.6674 0.07749 -0.66914 0.07371 -0.67134 0.07056 C -0.68788 0.04599 -0.67307 0.06888 -0.68803 0.0504 C -0.6937 0.04326 -0.69843 0.03465 -0.70457 0.02814 C -0.70709 0.0252 -0.70945 0.02268 -0.71213 0.02016 C -0.71465 0.01785 -0.71748 0.01638 -0.71969 0.01407 C -0.72205 0.01176 -0.72331 0.00798 -0.72583 0.00609 C -0.72756 0.00462 -0.72977 0.00483 -0.73181 0.00399 C -0.73339 0.00336 -0.73481 0.00273 -0.73638 0.00189 C -0.75544 0.00273 -0.77465 0.00273 -0.79386 0.00399 C -0.79591 0.0042 -0.7978 0.00546 -0.79985 0.00609 C -0.81717 0.01092 -0.79874 0.00504 -0.81339 0.00987 C -0.82504 0.00945 -0.8367 0.00987 -0.84819 0.00798 C -0.85181 0.00735 -0.84111 0.00651 -0.83764 0.00609 L -0.82551 0.00399 C -0.82205 0.00336 -0.81859 0.00252 -0.81496 0.00189 C -0.80992 0.00105 -0.80488 0.00063 -0.79985 -4.57371E-6 C -0.79339 -0.0021 -0.79323 -0.00231 -0.7863 -0.00399 C -0.78315 -0.00483 -0.78016 -0.00567 -0.77717 -0.00609 C -0.76756 -0.00714 -0.75796 -0.00735 -0.74851 -0.00819 C -0.73764 -0.01176 -0.7452 -0.00945 -0.72882 -0.01218 L -0.7167 -0.01428 C -0.71323 -0.0147 -0.70961 -0.01575 -0.70614 -0.01617 C -0.69811 -0.01701 -0.68992 -0.01743 -0.68189 -0.01827 C -0.68048 -0.0189 -0.6789 -0.01974 -0.67733 -0.02016 C -0.66756 -0.02309 -0.65481 -0.0233 -0.64567 -0.02414 L -0.43859 -0.02225 C -0.41229 -0.02225 -0.49087 -0.02309 -0.51717 -0.02414 C -0.5252 -0.02456 -0.53323 -0.02561 -0.54126 -0.02624 C -0.54488 -0.02687 -0.54835 -0.02771 -0.55197 -0.02855 C -0.5589 -0.02918 -0.56599 -0.02918 -0.57307 -0.03023 C -0.57465 -0.03065 -0.57607 -0.03191 -0.57764 -0.03233 C -0.58111 -0.03317 -0.58473 -0.03359 -0.58819 -0.03422 C -0.59071 -0.03506 -0.59323 -0.03611 -0.59575 -0.03632 C -0.60425 -0.03737 -0.61292 -0.03758 -0.62142 -0.03842 C -0.62551 -0.03905 -0.62961 -0.03947 -0.63355 -0.04052 C -0.65213 -0.04451 -0.64662 -0.04514 -0.66677 -0.0485 C -0.72425 -0.05795 -0.63906 -0.04094 -0.70756 -0.05438 C -0.74835 -0.06257 -0.70394 -0.05375 -0.74237 -0.06467 C -0.74473 -0.06509 -0.76646 -0.06824 -0.76803 -0.06887 C -0.79134 -0.07895 -0.76977 -0.07013 -0.83166 -0.06887 C -0.83969 -0.06887 -0.84772 -0.06887 -0.85575 -0.06887 L -0.29937 -0.09092 L -0.88756 -0.09092 L -0.88756 -0.09092 L -0.88756 -0.09092 " pathEditMode="relative" rAng="0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    <p:cBhvr>
                                            <p:cTn id="48" dur="2000" fill="hold"/>
                                            <p:tgtEl>
                                              <p:spTgt spid="24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54283" y="29357"/>
                                        </p:animMotion>
                                      </p:childTnLst>
                                      <p:subTnLst>
                                        <p:audio>
                                          <p:cMediaNode>
                                            <p:cTn display="0" masterRel="sameClick">
                                              <p:stCondLst>
                                                <p:cond evt="begin" delay="0">
                                                  <p:tn val="47"/>
                                                </p:cond>
                                              </p:stCondLst>
                                              <p:endCondLst>
                                                <p:cond evt="onStopAudio" delay="0">
                                                  <p:tgtEl>
                                                    <p:sldTgt/>
                                                  </p:tgtEl>
                                                </p:cond>
                                              </p:endCondLst>
                                            </p:cTn>
                                            <p:tgtEl>
                                              <p:sndTgt r:embed="rId4" name="drumroll.wav"/>
                                            </p:tgtEl>
                                          </p:cMediaNode>
                                        </p:audio>
                                      </p:sub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6" grpId="0" animBg="1"/>
        </p:bldLst>
      </p:timing>
    </mc:Choice>
    <mc:Fallback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14" presetClass="entr" presetSubtype="1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randombar(horizontal)">
                                          <p:cBhvr>
                                            <p:cTn id="7" dur="500"/>
                                            <p:tgtEl>
                                              <p:spTgt spid="4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8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9" presetID="26" presetClass="entr" presetSubtype="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11" dur="580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12" dur="1822" tmFilter="0,0; 0.14,0.36; 0.43,0.73; 0.71,0.91; 1.0,1.0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-0.25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3" dur="664" tmFilter="0.0,0.0; 0.25,0.07; 0.50,0.2; 0.75,0.467; 1.0,1.0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 fmla="#ppt_y-sin(pi*$)/3">
                                              <p:val>
                                                <p:fltVal val="0.5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1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4" dur="664" tmFilter="0, 0; 0.125,0.2665; 0.25,0.4; 0.375,0.465; 0.5,0.5;  0.625,0.535; 0.75,0.6; 0.875,0.7335; 1,1">
                                              <p:stCondLst>
                                                <p:cond delay="664"/>
                                              </p:stCondLst>
                                            </p:cTn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 fmla="#ppt_y-sin(pi*$)/9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1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5" dur="332" tmFilter="0, 0; 0.125,0.2665; 0.25,0.4; 0.375,0.465; 0.5,0.5;  0.625,0.535; 0.75,0.6; 0.875,0.7335; 1,1">
                                              <p:stCondLst>
                                                <p:cond delay="1324"/>
                                              </p:stCondLst>
                                            </p:cTn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 fmla="#ppt_y-sin(pi*$)/27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1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6" dur="164" tmFilter="0, 0; 0.125,0.2665; 0.25,0.4; 0.375,0.465; 0.5,0.5;  0.625,0.535; 0.75,0.6; 0.875,0.7335; 1,1">
                                              <p:stCondLst>
                                                <p:cond delay="1656"/>
                                              </p:stCondLst>
                                            </p:cTn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 fmla="#ppt_y-sin(pi*$)/81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1"/>
                                              </p:val>
                                            </p:tav>
                                          </p:tavLst>
                                        </p:anim>
                                        <p:animScale>
                                          <p:cBhvr>
                                            <p:cTn id="17" dur="26">
                                              <p:stCondLst>
                                                <p:cond delay="650"/>
                                              </p:stCondLst>
                                            </p:cTn>
                                            <p:tgtEl>
                                              <p:spTgt spid="6"/>
                                            </p:tgtEl>
                                          </p:cBhvr>
                                          <p:to x="100000" y="60000"/>
                                        </p:animScale>
                                        <p:animScale>
                                          <p:cBhvr>
                                            <p:cTn id="18" dur="166" decel="50000">
                                              <p:stCondLst>
                                                <p:cond delay="676"/>
                                              </p:stCondLst>
                                            </p:cTn>
                                            <p:tgtEl>
                                              <p:spTgt spid="6"/>
                                            </p:tgtEl>
                                          </p:cBhvr>
                                          <p:to x="100000" y="100000"/>
                                        </p:animScale>
                                        <p:animScale>
                                          <p:cBhvr>
                                            <p:cTn id="19" dur="26">
                                              <p:stCondLst>
                                                <p:cond delay="1312"/>
                                              </p:stCondLst>
                                            </p:cTn>
                                            <p:tgtEl>
                                              <p:spTgt spid="6"/>
                                            </p:tgtEl>
                                          </p:cBhvr>
                                          <p:to x="100000" y="80000"/>
                                        </p:animScale>
                                        <p:animScale>
                                          <p:cBhvr>
                                            <p:cTn id="20" dur="166" decel="50000">
                                              <p:stCondLst>
                                                <p:cond delay="1338"/>
                                              </p:stCondLst>
                                            </p:cTn>
                                            <p:tgtEl>
                                              <p:spTgt spid="6"/>
                                            </p:tgtEl>
                                          </p:cBhvr>
                                          <p:to x="100000" y="100000"/>
                                        </p:animScale>
                                        <p:animScale>
                                          <p:cBhvr>
                                            <p:cTn id="21" dur="26">
                                              <p:stCondLst>
                                                <p:cond delay="1642"/>
                                              </p:stCondLst>
                                            </p:cTn>
                                            <p:tgtEl>
                                              <p:spTgt spid="6"/>
                                            </p:tgtEl>
                                          </p:cBhvr>
                                          <p:to x="100000" y="90000"/>
                                        </p:animScale>
                                        <p:animScale>
                                          <p:cBhvr>
                                            <p:cTn id="22" dur="166" decel="50000">
                                              <p:stCondLst>
                                                <p:cond delay="1668"/>
                                              </p:stCondLst>
                                            </p:cTn>
                                            <p:tgtEl>
                                              <p:spTgt spid="6"/>
                                            </p:tgtEl>
                                          </p:cBhvr>
                                          <p:to x="100000" y="100000"/>
                                        </p:animScale>
                                        <p:animScale>
                                          <p:cBhvr>
                                            <p:cTn id="23" dur="26">
                                              <p:stCondLst>
                                                <p:cond delay="1808"/>
                                              </p:stCondLst>
                                            </p:cTn>
                                            <p:tgtEl>
                                              <p:spTgt spid="6"/>
                                            </p:tgtEl>
                                          </p:cBhvr>
                                          <p:to x="100000" y="95000"/>
                                        </p:animScale>
                                        <p:animScale>
                                          <p:cBhvr>
                                            <p:cTn id="24" dur="166" decel="50000">
                                              <p:stCondLst>
                                                <p:cond delay="1834"/>
                                              </p:stCondLst>
                                            </p:cTn>
                                            <p:tgtEl>
                                              <p:spTgt spid="6"/>
                                            </p:tgtEl>
                                          </p:cBhvr>
                                          <p:to x="100000" y="100000"/>
                                        </p:animScale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5" fill="hold">
                                <p:stCondLst>
                                  <p:cond delay="2500"/>
                                </p:stCondLst>
                                <p:childTnLst>
                                  <p:par>
                                    <p:cTn id="26" presetID="0" presetClass="path" presetSubtype="0" accel="50000" decel="5000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0.04898 0.08967 L 0.04898 0.08988 C 0.04787 0.10836 0.04929 0.12789 0.04583 0.14616 C 0.04488 0.15141 0.04362 0.15687 0.04284 0.16191 C 0.04205 0.16737 0.04173 0.17283 0.04126 0.17829 C 0.04032 0.1911 0.03921 0.20391 0.03827 0.21651 C 0.0348 0.26775 0.03638 0.24612 0.0337 0.28119 C 0.0337 0.28182 0.03102 0.31731 0.03071 0.31941 L 0.02772 0.33558 C 0.02724 0.3423 0.02677 0.34902 0.02614 0.35553 C 0.02504 0.36855 0.0241 0.37275 0.02315 0.38577 C 0.02032 0.42945 0.02378 0.40173 0.01858 0.43617 C 0.01811 0.43974 0.01827 0.44331 0.01717 0.44646 C 0.01606 0.44919 0.01512 0.45171 0.01417 0.45423 C 0.00961 0.46829 0.01354 0.46115 0.00661 0.4706 C 0.00598 0.4727 0.00583 0.4748 0.00504 0.47669 C 0.00378 0.47963 0.00189 0.48194 0.00047 0.48467 C -0.0011 0.48803 -0.00252 0.49139 -0.00409 0.49475 C -0.00504 0.49748 -0.00567 0.50042 -0.00709 0.50273 C -0.00835 0.50525 -0.01024 0.50672 -0.01165 0.50903 C -0.01323 0.51155 -0.01464 0.51428 -0.01606 0.51701 C -0.01716 0.5189 -0.01827 0.521 -0.01921 0.5231 C -0.02031 0.52562 -0.02079 0.52877 -0.0222 0.53108 C -0.02394 0.53423 -0.02646 0.53612 -0.02819 0.53927 C -0.03008 0.54221 -0.03087 0.5462 -0.03276 0.54935 C -0.03449 0.55208 -0.03701 0.55418 -0.03874 0.55733 C -0.04063 0.56048 -0.04126 0.56468 -0.04331 0.56741 C -0.04488 0.56951 -0.0474 0.57014 -0.04945 0.5714 C -0.05039 0.57392 -0.05102 0.57728 -0.05244 0.57959 C -0.05354 0.58148 -0.05543 0.58211 -0.05701 0.58358 C -0.06094 0.58757 -0.06472 0.59219 -0.06898 0.59555 C -0.0715 0.59765 -0.07417 0.59954 -0.07653 0.60143 C -0.08079 0.60542 -0.08394 0.61172 -0.08866 0.61382 C -0.09024 0.61445 -0.09181 0.61487 -0.09323 0.6155 C -0.10409 0.62306 -0.09055 0.61655 -0.10378 0.6239 C -0.11276 0.62852 -0.11118 0.62705 -0.1189 0.62999 C -0.12047 0.63041 -0.12189 0.63167 -0.12346 0.63188 C -0.12898 0.63293 -0.13449 0.63314 -0.14016 0.63398 C -0.15795 0.63356 -0.23291 0.63503 -0.27165 0.62999 C -0.27464 0.62957 -0.27764 0.62852 -0.28063 0.62789 C -0.28425 0.62726 -0.28772 0.62642 -0.29134 0.62579 C -0.30362 0.62033 -0.28409 0.62852 -0.30945 0.61991 C -0.31244 0.61865 -0.31543 0.61718 -0.31842 0.6155 C -0.33842 0.59576 -0.31008 0.62222 -0.33213 0.60773 C -0.33402 0.60647 -0.3348 0.60311 -0.33669 0.60143 C -0.33937 0.59954 -0.34283 0.59954 -0.34567 0.59765 C -0.36362 0.58568 -0.34709 0.59219 -0.36079 0.58757 C -0.36567 0.58337 -0.37527 0.57434 -0.38047 0.5714 C -0.38283 0.57014 -0.38551 0.57014 -0.38803 0.56951 C -0.39307 0.56447 -0.39575 0.56132 -0.40157 0.55733 C -0.40504 0.55502 -0.40882 0.55355 -0.41228 0.55103 C -0.41827 0.54746 -0.42441 0.54326 -0.43039 0.53927 C -0.43496 0.53591 -0.43921 0.53192 -0.44394 0.52919 C -0.44835 0.52646 -0.45307 0.52541 -0.45764 0.5231 C -0.45968 0.52205 -0.46157 0.52016 -0.46362 0.51911 C -0.46929 0.51575 -0.46756 0.51869 -0.47276 0.51302 C -0.47559 0.50987 -0.47858 0.50546 -0.48031 0.50063 C -0.48142 0.49769 -0.48205 0.49391 -0.48331 0.49076 C -0.49559 0.45801 -0.48299 0.49937 -0.49685 0.45234 C -0.50205 0.43512 -0.50756 0.4179 -0.51197 0.39984 C -0.51402 0.39207 -0.51606 0.38409 -0.51811 0.3759 C -0.53181 0.31815 -0.5137 0.39102 -0.52709 0.33768 C -0.52756 0.33159 -0.52803 0.3255 -0.52866 0.31941 C -0.52929 0.31353 -0.53055 0.30723 -0.53165 0.30135 C -0.53213 0.28644 -0.53244 0.27174 -0.53323 0.25704 C -0.53402 0.2373 -0.53622 0.19845 -0.53622 0.19866 C -0.53575 0.1848 -0.53496 0.14616 -0.53323 0.12789 C -0.53244 0.12033 -0.53134 0.11319 -0.53008 0.10584 C -0.52976 0.10374 -0.52992 0.10101 -0.52866 0.09954 C -0.52598 0.09723 -0.52252 0.09702 -0.51953 0.09576 C -0.50394 0.09828 -0.4874 0.09597 -0.47276 0.10374 C -0.46661 0.10689 -0.46504 0.11802 -0.46205 0.12579 C -0.43197 0.2079 -0.43323 0.21378 -0.41228 0.30933 C -0.41039 0.31731 -0.40913 0.3255 -0.40772 0.33348 C -0.40378 0.37968 -0.39937 0.41895 -0.40157 0.46661 C -0.40189 0.47312 -0.40567 0.47879 -0.40772 0.48467 C -0.4148 0.48404 -0.42173 0.48362 -0.42882 0.48278 C -0.43244 0.48236 -0.44457 0.47963 -0.4485 0.47879 C -0.45102 0.47816 -0.45354 0.47711 -0.45606 0.47669 C -0.4611 0.47585 -0.46614 0.47543 -0.47118 0.47459 C -0.47464 0.47312 -0.47874 0.47312 -0.48173 0.4706 C -0.48362 0.46892 -0.48394 0.46535 -0.48472 0.46262 C -0.48819 0.45171 -0.48425 0.4601 -0.48787 0.44436 C -0.48898 0.43932 -0.49087 0.43512 -0.49228 0.43029 C -0.49559 0.41958 -0.4989 0.40698 -0.50142 0.39606 C -0.50252 0.39144 -0.50346 0.38661 -0.50441 0.38178 C -0.50787 0.34566 -0.50409 0.37968 -0.5074 0.35784 C -0.50803 0.35385 -0.50787 0.34944 -0.50898 0.34566 C -0.50992 0.34209 -0.51181 0.33894 -0.51354 0.33558 C -0.51795 0.32676 -0.52 0.32445 -0.52709 0.31731 C -0.52945 0.315 -0.53213 0.31353 -0.53464 0.31143 C -0.54866 0.29967 -0.52677 0.31668 -0.54677 0.30303 C -0.54835 0.30198 -0.54961 0.29967 -0.55134 0.29925 C -0.5537 0.2982 -0.55638 0.29841 -0.5589 0.29736 C -0.56457 0.29484 -0.56976 0.29106 -0.57543 0.28917 C -0.58252 0.28665 -0.58961 0.2856 -0.59669 0.28308 C -0.6052 0.28014 -0.60063 0.28161 -0.61024 0.27888 C -0.63449 0.28308 -0.65905 0.28392 -0.68283 0.29106 C -0.69228 0.29421 -0.70031 0.3024 -0.7085 0.30933 C -0.72315 0.32172 -0.73701 0.33579 -0.75087 0.34965 C -0.75685 0.35553 -0.7674 0.37422 -0.77055 0.37968 C -0.77921 0.39501 -0.77622 0.39039 -0.78268 0.40383 C -0.78362 0.40593 -0.78488 0.40803 -0.78567 0.41013 C -0.79197 0.42672 -0.78157 0.40488 -0.79024 0.4221 C -0.79071 0.42882 -0.79134 0.43554 -0.79165 0.44247 C -0.79228 0.45633 -0.79228 0.49496 -0.79464 0.5147 C -0.79669 0.53129 -0.7989 0.53696 -0.8022 0.55313 C -0.80693 0.57602 -0.81213 0.5987 -0.8159 0.6218 C -0.82976 0.70853 -0.82268 0.67892 -0.83102 0.71252 C -0.84661 0.71126 -0.86236 0.71063 -0.87764 0.70853 C -0.8811 0.70811 -0.88378 0.7058 -0.88677 0.70433 C -0.91024 0.69488 -0.90819 0.70034 -0.94283 0.6722 C -0.95276 0.66422 -0.97716 0.6512 -0.9852 0.63188 C -0.99669 0.60458 -1.00961 0.57266 -1.01543 0.54116 C -1.02 0.51659 -1.02756 0.46661 -1.02756 0.46682 C -1.02961 0.43554 -1.0315 0.40488 -1.03354 0.3738 C -1.03464 0.35889 -1.03653 0.32928 -1.03653 0.3297 C -1.03559 0.30597 -1.03512 0.28224 -1.03354 0.25893 C -1.03307 0.25053 -1.03291 0.24234 -1.03055 0.23478 C -1.01732 0.19089 -0.98819 0.14154 -0.97008 0.10584 C -0.96441 0.0945 -0.95921 0.08274 -0.95339 0.0714 C -0.94331 0.05187 -0.93323 0.03255 -0.92299 0.01302 C -0.92094 0.00861 -0.91905 0.00504 -0.91701 0.00084 C -0.91512 -0.00336 -0.91276 -0.00693 -0.91118 -0.01134 C -0.90378 -0.02877 -0.90583 -0.02772 -0.89606 -0.03948 C -0.8885 -0.04808 -0.89071 -0.04409 -0.88094 -0.04955 C -0.87874 -0.0506 -0.87701 -0.05228 -0.8748 -0.05354 C -0.86362 -0.05942 -0.86693 -0.0548 -0.85669 -0.06551 C -0.85354 -0.06887 -0.84961 -0.07454 -0.84756 -0.07979 C -0.84693 -0.08147 -0.84693 -0.08378 -0.84614 -0.08546 C -0.84346 -0.09113 -0.83984 -0.09617 -0.83701 -0.10163 C -0.83496 -0.10562 -0.83433 -0.1115 -0.83102 -0.11381 C -0.82898 -0.11528 -0.82693 -0.11612 -0.82488 -0.11801 C -0.81449 -0.12641 -0.82331 -0.12179 -0.81433 -0.12578 C -0.81228 -0.12851 -0.81008 -0.13082 -0.80835 -0.13397 C -0.79638 -0.15518 -0.81449 -0.12977 -0.80079 -0.14804 C -0.79606 -0.16694 -0.80331 -0.13943 -0.78709 -0.18227 C -0.78567 -0.18605 -0.78535 -0.19067 -0.78409 -0.19466 C -0.7789 -0.21062 -0.77402 -0.22721 -0.76756 -0.24296 C -0.76504 -0.24884 -0.76205 -0.25472 -0.76 -0.26102 C -0.75748 -0.26879 -0.7559 -0.27698 -0.75386 -0.28517 L -0.74929 -0.30323 C -0.74882 -0.30533 -0.74819 -0.30722 -0.74787 -0.30932 C -0.74551 -0.3215 -0.74693 -0.31478 -0.74331 -0.32948 L -0.74173 -0.33557 C -0.73921 -0.35993 -0.74157 -0.34061 -0.73874 -0.35762 C -0.73827 -0.36098 -0.73795 -0.36455 -0.73732 -0.3677 C -0.73433 -0.38198 -0.73449 -0.3761 -0.73276 -0.38786 C -0.73055 -0.40235 -0.73433 -0.39857 -0.72661 -0.40214 C -0.72724 -0.353 -0.72787 -0.30386 -0.72819 -0.25493 C -0.72945 -0.07706 -0.72945 0.10101 -0.73118 0.27888 C -0.73197 0.36225 -0.73417 0.44583 -0.73575 0.52919 C -0.7337 0.73415 -0.76976 0.94604 -0.72976 1.14406 C -0.71953 1.19446 -0.64992 1.15477 -0.61181 1.14196 C -0.60252 1.13881 -0.61039 1.11634 -0.60882 1.10353 C -0.60772 1.09555 -0.60661 1.08736 -0.60567 1.07938 C -0.60457 1.06951 -0.60394 1.05922 -0.60268 1.04893 C -0.60142 1.03843 -0.59937 1.02772 -0.59811 1.01701 C -0.59685 1.00357 -0.59638 0.99013 -0.59512 0.97669 C -0.59244 0.94709 -0.58866 0.91748 -0.58614 0.88787 C -0.58031 0.82214 -0.58346 0.85301 -0.57701 0.79526 C -0.57653 0.78182 -0.57653 0.76838 -0.57543 0.75494 C -0.57402 0.73331 -0.57118 0.71168 -0.56945 0.69047 C -0.56866 0.68165 -0.5685 0.67283 -0.56787 0.66422 C -0.56756 0.65813 -0.56709 0.65204 -0.56646 0.64595 C -0.56551 0.63671 -0.56346 0.6176 -0.56346 0.61802 C -0.56409 0.60815 -0.56441 0.59723 -0.56646 0.58757 C -0.56724 0.58358 -0.56945 0.57539 -0.56945 0.5756 C -0.56898 0.56405 -0.56976 0.5525 -0.56787 0.54116 C -0.56661 0.53276 -0.56063 0.52751 -0.5559 0.5231 C -0.55291 0.52037 -0.54898 0.5189 -0.54677 0.5147 C -0.53496 0.49391 -0.5526 0.52289 -0.53008 0.49895 L -0.51496 0.48278 L -0.5074 0.47459 C -0.50441 0.47144 -0.5011 0.46829 -0.49842 0.46451 C -0.49685 0.46262 -0.49559 0.4601 -0.49386 0.45864 C -0.48756 0.45213 -0.47921 0.44856 -0.47417 0.44037 C -0.46126 0.41895 -0.47559 0.44016 -0.46063 0.4242 C -0.45779 0.42105 -0.45575 0.41748 -0.45307 0.41412 C -0.45071 0.41118 -0.44787 0.40908 -0.44551 0.40593 C -0.44126 0.4011 -0.43764 0.39501 -0.43339 0.38997 C -0.43197 0.38829 -0.43024 0.38766 -0.42882 0.38577 C -0.42567 0.38178 -0.42315 0.37737 -0.41984 0.3738 C -0.41779 0.37191 -0.41543 0.37023 -0.4137 0.36771 C -0.41197 0.3654 -0.41071 0.36225 -0.40913 0.35973 C -0.40819 0.35784 -0.4074 0.35553 -0.40614 0.35343 C -0.4011 0.34692 -0.40268 0.35175 -0.39716 0.34776 C -0.39386 0.34524 -0.39102 0.3423 -0.38803 0.33957 C -0.38598 0.33768 -0.38409 0.33516 -0.38205 0.33348 C -0.38063 0.33243 -0.3789 0.33264 -0.37748 0.33159 C -0.36835 0.32487 -0.37055 0.32382 -0.36236 0.31941 C -0.35937 0.31794 -0.35622 0.31668 -0.35323 0.315 C -0.35181 0.31479 -0.35024 0.31395 -0.34866 0.31332 C -0.34614 0.31185 -0.34378 0.31059 -0.3411 0.30933 C -0.33921 0.30849 -0.33716 0.30807 -0.33512 0.30744 C -0.3315 0.30618 -0.32803 0.30492 -0.32457 0.30303 C -0.31559 0.29925 -0.31779 0.29862 -0.30787 0.29526 C -0.29953 0.29253 -0.29921 0.29421 -0.29134 0.29106 C -0.28661 0.28959 -0.28157 0.28875 -0.27764 0.28518 C -0.27622 0.28392 -0.27496 0.28182 -0.27307 0.28119 C -0.26724 0.27888 -0.25496 0.2772 -0.25496 0.27741 C -0.25354 0.27573 -0.25213 0.27405 -0.25039 0.273 C -0.24598 0.27069 -0.24142 0.26901 -0.23685 0.26691 C -0.23527 0.26628 -0.23386 0.26544 -0.23228 0.26481 L -0.22331 0.26292 C -0.21842 0.25977 -0.21181 0.25578 -0.20819 0.25095 C -0.20661 0.24885 -0.20488 0.24696 -0.20362 0.24486 C -0.20236 0.24276 -0.20189 0.24045 -0.20063 0.23856 C -0.19921 0.23709 -0.19748 0.23604 -0.19606 0.23478 C -0.18992 0.21042 -0.19276 0.22764 -0.23842 0.23079 C -0.24394 0.23121 -0.24945 0.23184 -0.25496 0.23268 C -0.25701 0.23352 -0.25905 0.23415 -0.2611 0.23478 C -0.26598 0.23625 -0.27118 0.23709 -0.27622 0.23856 L -0.28819 0.24276 C -0.29024 0.2436 -0.29228 0.24402 -0.29433 0.24486 C -0.29685 0.24549 -0.29937 0.24591 -0.30189 0.24696 C -0.30488 0.24801 -0.31087 0.25095 -0.31087 0.25116 C -0.30992 0.25263 -0.30961 0.25599 -0.30787 0.25704 C -0.30457 0.25893 -0.30079 0.25809 -0.29732 0.25893 C -0.29575 0.25935 -0.29433 0.2604 -0.29276 0.26103 C -0.2948 0.26145 -0.29685 0.2625 -0.2989 0.26292 C -0.30882 0.26586 -0.32756 0.26964 -0.33354 0.27111 L -0.34268 0.273 C -0.34567 0.27384 -0.34866 0.27468 -0.35181 0.2751 L -0.36535 0.2772 L -0.54079 0.2751 C -0.54425 0.2751 -0.55071 0.26187 -0.55134 0.26103 C -0.5526 0.25935 -0.55449 0.25851 -0.5559 0.25704 C -0.56063 0.25116 -0.56551 0.24549 -0.56945 0.23856 C -0.5715 0.2352 -0.57323 0.23184 -0.57543 0.22869 C -0.57827 0.22512 -0.58189 0.2226 -0.58457 0.21861 C -0.58756 0.21441 -0.58929 0.20895 -0.59213 0.20454 C -0.59449 0.20097 -0.59732 0.19803 -0.59968 0.19446 C -0.60236 0.19068 -0.60457 0.18627 -0.60724 0.18228 C -0.61008 0.17808 -0.61339 0.17451 -0.61638 0.17031 C -0.61842 0.16716 -0.62016 0.16338 -0.62236 0.16023 C -0.6389 0.13566 -0.62409 0.15855 -0.63905 0.14007 C -0.64472 0.13293 -0.64945 0.12432 -0.65559 0.11781 C -0.65811 0.11487 -0.66047 0.11235 -0.66315 0.10983 C -0.66567 0.10752 -0.6685 0.10605 -0.67071 0.10374 C -0.67307 0.10143 -0.67433 0.09765 -0.67685 0.09576 C -0.67858 0.09429 -0.68079 0.0945 -0.68283 0.09366 C -0.68441 0.09303 -0.68583 0.0924 -0.6874 0.09156 C -0.70646 0.0924 -0.72567 0.0924 -0.74488 0.09366 C -0.74693 0.09387 -0.74882 0.09513 -0.75087 0.09576 C -0.76819 0.10059 -0.74976 0.09471 -0.76441 0.09954 C -0.77606 0.09912 -0.78772 0.09954 -0.79921 0.09765 C -0.80283 0.09702 -0.79213 0.09618 -0.78866 0.09576 L -0.77653 0.09366 C -0.77307 0.09303 -0.76961 0.09219 -0.76598 0.09156 C -0.76094 0.09072 -0.7559 0.0903 -0.75087 0.08967 C -0.74441 0.08757 -0.74425 0.08736 -0.73732 0.08568 C -0.73417 0.08484 -0.73118 0.084 -0.72819 0.08358 C -0.71858 0.08253 -0.70898 0.08232 -0.69953 0.08148 C -0.68866 0.07791 -0.69622 0.08022 -0.67984 0.07749 L -0.66772 0.07539 C -0.66425 0.07497 -0.66063 0.07392 -0.65716 0.0735 C -0.64913 0.07266 -0.64094 0.07224 -0.63291 0.0714 C -0.6315 0.07077 -0.62992 0.06993 -0.62835 0.06951 C -0.61858 0.06657 -0.60583 0.06636 -0.59669 0.06552 L -0.38961 0.06741 C -0.36331 0.06741 -0.44189 0.06657 -0.46819 0.06552 C -0.47622 0.0651 -0.48425 0.06405 -0.49228 0.06342 C -0.4959 0.06279 -0.49937 0.06195 -0.50299 0.06111 C -0.50992 0.06048 -0.51701 0.06048 -0.52409 0.05943 C -0.52567 0.05901 -0.52709 0.05775 -0.52866 0.05733 C -0.53213 0.05649 -0.53575 0.05607 -0.53921 0.05544 C -0.54173 0.0546 -0.54425 0.05355 -0.54677 0.05334 C -0.55527 0.05229 -0.56394 0.05208 -0.57244 0.05124 C -0.57653 0.05061 -0.58063 0.05019 -0.58457 0.04914 C -0.60315 0.04515 -0.59764 0.04452 -0.61779 0.04116 C -0.67527 0.03171 -0.59008 0.04872 -0.65858 0.03528 C -0.69937 0.02709 -0.65496 0.03591 -0.69339 0.02499 C -0.69575 0.02457 -0.71748 0.02142 -0.71905 0.02079 C -0.74236 0.01071 -0.72079 0.01953 -0.78268 0.02079 C -0.79071 0.02079 -0.79874 0.02079 -0.80677 0.02079 L -0.25039 -0.00126 L -0.83858 -0.00126 L -0.83858 -0.00105 L -0.83858 -0.00126 " pathEditMode="relative" rAng="0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    <p:cBhvr>
                                            <p:cTn id="27" dur="2000" fill="hold"/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54283" y="29357"/>
                                        </p:animMotion>
                                      </p:childTnLst>
                                      <p:subTnLst>
                                        <p:audio>
                                          <p:cMediaNode>
                                            <p:cTn display="0" masterRel="sameClick">
                                              <p:stCondLst>
                                                <p:cond evt="begin" delay="0">
                                                  <p:tn val="26"/>
                                                </p:cond>
                                              </p:stCondLst>
                                              <p:endCondLst>
                                                <p:cond evt="onStopAudio" delay="0">
                                                  <p:tgtEl>
                                                    <p:sldTgt/>
                                                  </p:tgtEl>
                                                </p:cond>
                                              </p:endCondLst>
                                            </p:cTn>
                                            <p:tgtEl>
                                              <p:sndTgt r:embed="rId2" name="laser.wav"/>
                                            </p:tgtEl>
                                          </p:cMediaNode>
                                        </p:audio>
                                      </p:sub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8" fill="hold">
                                <p:stCondLst>
                                  <p:cond delay="4500"/>
                                </p:stCondLst>
                                <p:childTnLst>
                                  <p:par>
                                    <p:cTn id="29" presetID="0" presetClass="path" presetSubtype="0" accel="50000" decel="5000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9.44882E-7 -8.39983E-8 L 9.44882E-7 -8.39983E-8 C -0.0011 0.01869 0.00031 0.03822 -0.00315 0.05649 C -0.0041 0.06174 -0.00536 0.0672 -0.00614 0.07224 C -0.00693 0.0777 -0.00725 0.08316 -0.00772 0.08862 C -0.00866 0.10143 -0.00976 0.11424 -0.01071 0.12684 C -0.01417 0.17808 -0.0126 0.15645 -0.01528 0.19152 C -0.01528 0.19215 -0.01795 0.22764 -0.01827 0.22974 L -0.02126 0.24591 C -0.02173 0.25263 -0.02221 0.25934 -0.02284 0.26585 C -0.02394 0.27887 -0.02488 0.28307 -0.02583 0.29609 C -0.02866 0.33977 -0.0252 0.31205 -0.03039 0.34649 C -0.03087 0.35006 -0.03071 0.35363 -0.03181 0.35678 C -0.03291 0.35951 -0.03386 0.36203 -0.0348 0.36455 C -0.03937 0.37862 -0.03543 0.37148 -0.04236 0.38093 C -0.04299 0.38303 -0.04315 0.38513 -0.04394 0.38702 C -0.0452 0.38996 -0.04709 0.39227 -0.0485 0.395 C -0.05008 0.39836 -0.0515 0.40172 -0.05307 0.40508 C -0.05402 0.40781 -0.05465 0.41075 -0.05606 0.41306 C -0.05732 0.41558 -0.05921 0.41705 -0.06063 0.41936 C -0.06221 0.42188 -0.06362 0.42461 -0.06504 0.42734 C -0.06614 0.42923 -0.06725 0.43133 -0.06819 0.43343 C -0.06929 0.43595 -0.06976 0.4391 -0.07118 0.44141 C -0.07291 0.44456 -0.07543 0.44645 -0.07717 0.4496 C -0.07906 0.45254 -0.07984 0.45653 -0.08173 0.45968 C -0.08347 0.46241 -0.08599 0.46451 -0.08772 0.46766 C -0.08961 0.47081 -0.09024 0.47501 -0.09228 0.47774 C -0.09386 0.47984 -0.09638 0.48047 -0.09843 0.48173 C -0.09937 0.48425 -0.1 0.48761 -0.10142 0.48992 C -0.10252 0.49181 -0.10441 0.49244 -0.10599 0.49391 C -0.10992 0.4979 -0.1137 0.50252 -0.11795 0.50588 C -0.12047 0.50798 -0.12315 0.50987 -0.12551 0.51176 C -0.12976 0.51575 -0.13291 0.52205 -0.13764 0.52415 C -0.13921 0.52478 -0.14079 0.5252 -0.14221 0.52583 C -0.15307 0.53339 -0.13953 0.52688 -0.15276 0.53423 C -0.16173 0.53885 -0.16016 0.53738 -0.16787 0.54032 C -0.16945 0.54074 -0.17087 0.542 -0.17244 0.54221 C -0.17795 0.54326 -0.18347 0.54347 -0.18913 0.54431 C -0.20693 0.54389 -0.28189 0.54536 -0.32063 0.54032 C -0.32362 0.5399 -0.32662 0.53885 -0.32961 0.53822 C -0.33323 0.53759 -0.33669 0.53675 -0.34032 0.53612 C -0.3526 0.53066 -0.33307 0.53885 -0.35843 0.53024 C -0.36142 0.52898 -0.36441 0.52751 -0.3674 0.52583 C -0.3874 0.50609 -0.35906 0.53255 -0.3811 0.51806 C -0.38299 0.5168 -0.38378 0.51344 -0.38567 0.51176 C -0.38835 0.50987 -0.39181 0.50987 -0.39465 0.50798 C -0.4126 0.49601 -0.39606 0.50252 -0.40976 0.4979 C -0.41465 0.4937 -0.42425 0.48467 -0.42945 0.48173 C -0.43181 0.48047 -0.43449 0.48047 -0.43701 0.47984 C -0.44205 0.4748 -0.44473 0.47165 -0.45055 0.46766 C -0.45402 0.46535 -0.4578 0.46388 -0.46126 0.46136 C -0.46725 0.45779 -0.47339 0.45359 -0.47937 0.4496 C -0.48394 0.44624 -0.48819 0.44225 -0.49291 0.43952 C -0.49732 0.43679 -0.50205 0.43574 -0.50662 0.43343 C -0.50866 0.43238 -0.51055 0.43049 -0.5126 0.42944 C -0.51827 0.42608 -0.51654 0.42902 -0.52173 0.42335 C -0.52457 0.4202 -0.52756 0.41579 -0.52929 0.41096 C -0.53039 0.40802 -0.53102 0.40424 -0.53228 0.40109 C -0.54457 0.36833 -0.53197 0.4097 -0.54583 0.36266 C -0.55102 0.34544 -0.55654 0.32822 -0.56095 0.31016 C -0.56299 0.30239 -0.56504 0.29441 -0.56709 0.28622 C -0.58079 0.22848 -0.56268 0.30134 -0.57606 0.24801 C -0.57654 0.24192 -0.57701 0.23583 -0.57764 0.22974 C -0.57827 0.22386 -0.57953 0.21756 -0.58063 0.21168 C -0.5811 0.19677 -0.58142 0.18207 -0.58221 0.16737 C -0.58299 0.14763 -0.5852 0.10878 -0.5852 0.10899 C -0.58473 0.09513 -0.58394 0.05649 -0.58221 0.03822 C -0.58142 0.03066 -0.58032 0.02352 -0.57906 0.01617 C -0.57874 0.01407 -0.5789 0.01134 -0.57764 0.00987 C -0.57496 0.00756 -0.5715 0.00735 -0.5685 0.00609 C -0.55291 0.00861 -0.53638 0.0063 -0.52173 0.01407 C -0.51559 0.01722 -0.51402 0.02835 -0.51102 0.03612 C -0.48095 0.11823 -0.48221 0.12411 -0.46126 0.21966 C -0.45937 0.22764 -0.45811 0.23583 -0.45669 0.24381 C -0.45276 0.29 -0.44835 0.32927 -0.45055 0.37694 C -0.45087 0.38345 -0.45465 0.38912 -0.45669 0.395 C -0.46378 0.39437 -0.47071 0.39395 -0.4778 0.39311 C -0.48142 0.39269 -0.49354 0.38996 -0.49748 0.38912 C -0.5 0.38849 -0.50252 0.38744 -0.50504 0.38702 C -0.51008 0.38618 -0.51512 0.38576 -0.52016 0.38492 C -0.52362 0.38345 -0.52772 0.38345 -0.53071 0.38093 C -0.5326 0.37925 -0.53291 0.37568 -0.5337 0.37295 C -0.53717 0.36203 -0.53323 0.37043 -0.53685 0.35468 C -0.53795 0.34964 -0.53984 0.34544 -0.54126 0.34061 C -0.54457 0.3299 -0.54787 0.3173 -0.55039 0.30638 C -0.5515 0.30176 -0.55244 0.29693 -0.55339 0.2921 C -0.55685 0.25598 -0.55307 0.29 -0.55638 0.26816 C -0.55701 0.26417 -0.55685 0.25976 -0.55795 0.25598 C -0.5589 0.25242 -0.56079 0.24927 -0.56252 0.24591 C -0.56693 0.23709 -0.56898 0.23478 -0.57606 0.22764 C -0.57843 0.22533 -0.5811 0.22386 -0.58362 0.22176 C -0.59764 0.21 -0.57575 0.22701 -0.59575 0.21336 C -0.59732 0.21231 -0.59858 0.21 -0.60032 0.20958 C -0.60268 0.20853 -0.60536 0.20874 -0.60787 0.20769 C -0.61354 0.20517 -0.61874 0.20139 -0.62441 0.1995 C -0.6315 0.19698 -0.63858 0.19593 -0.64567 0.19341 C -0.65417 0.19047 -0.64961 0.19194 -0.65921 0.18921 C -0.68347 0.19341 -0.70803 0.19425 -0.73181 0.20139 C -0.74126 0.20454 -0.74929 0.21273 -0.75748 0.21966 C -0.77213 0.23205 -0.78599 0.24612 -0.79984 0.25997 C -0.80583 0.26585 -0.81638 0.28454 -0.81953 0.29 C -0.82819 0.30533 -0.8252 0.30071 -0.83165 0.31415 C -0.8326 0.31625 -0.83386 0.31835 -0.83465 0.32045 C -0.84095 0.33704 -0.83055 0.3152 -0.83921 0.33242 C -0.83969 0.33914 -0.84032 0.34586 -0.84063 0.35279 C -0.84126 0.36665 -0.84126 0.40529 -0.84362 0.42503 C -0.84567 0.44162 -0.84787 0.44729 -0.85118 0.46346 C -0.85591 0.48635 -0.8611 0.50903 -0.86488 0.53213 C -0.87874 0.61886 -0.87165 0.58925 -0.88 0.62285 C -0.89559 0.62159 -0.91134 0.62096 -0.92677 0.61886 C -0.93008 0.61844 -0.93291 0.61613 -0.93591 0.61466 C -0.95937 0.60521 -0.95732 0.61067 -0.99181 0.58253 C -1.00173 0.57455 -1.02614 0.56153 -1.03417 0.54221 C -1.04567 0.51491 -1.05858 0.48299 -1.06441 0.45149 C -1.06898 0.42692 -1.07638 0.37694 -1.07638 0.37715 C -1.07858 0.34586 -1.08047 0.3152 -1.08252 0.28412 C -1.08362 0.26921 -1.08551 0.23961 -1.08551 0.24003 C -1.08457 0.2163 -1.0841 0.19257 -1.08252 0.16926 C -1.08205 0.16086 -1.08189 0.15267 -1.07953 0.14511 C -1.0663 0.10122 -1.03717 0.05187 -1.01906 0.01617 C -1.01339 0.00483 -1.00819 -0.00693 -1.00236 -0.01827 C -0.99244 -0.0378 -0.98221 -0.05712 -0.97213 -0.07665 C -0.97008 -0.08106 -0.96819 -0.08463 -0.96614 -0.08883 C -0.9641 -0.09303 -0.96189 -0.0966 -0.96016 -0.10101 C -0.95276 -0.11844 -0.9548 -0.11739 -0.94504 -0.12915 C -0.93764 -0.13776 -0.93984 -0.13377 -0.92992 -0.13923 C -0.92772 -0.14028 -0.92599 -0.14196 -0.92378 -0.14322 C -0.9126 -0.1491 -0.91591 -0.14448 -0.90567 -0.15519 C -0.90252 -0.15855 -0.89858 -0.16422 -0.89654 -0.16947 C -0.89591 -0.17115 -0.89591 -0.17346 -0.89512 -0.17514 C -0.89244 -0.18081 -0.88882 -0.18585 -0.88599 -0.19131 C -0.88394 -0.1953 -0.88331 -0.20118 -0.88 -0.20349 C -0.87795 -0.20496 -0.87591 -0.2058 -0.87386 -0.20769 C -0.86347 -0.21609 -0.87228 -0.21147 -0.86331 -0.21546 C -0.86126 -0.21819 -0.85906 -0.2205 -0.85732 -0.22365 C -0.84536 -0.24486 -0.86347 -0.21945 -0.84976 -0.23772 C -0.84504 -0.25661 -0.85228 -0.22911 -0.83606 -0.27194 C -0.83465 -0.27572 -0.83433 -0.28013 -0.83307 -0.28433 C -0.82787 -0.30029 -0.82299 -0.31688 -0.81654 -0.33263 C -0.81402 -0.33851 -0.81102 -0.34439 -0.80898 -0.35069 C -0.80646 -0.35846 -0.80488 -0.36665 -0.80284 -0.37505 L -0.79827 -0.39311 C -0.7978 -0.39521 -0.79717 -0.39689 -0.79685 -0.3992 C -0.79449 -0.41138 -0.79591 -0.40466 -0.79228 -0.41915 L -0.79071 -0.42524 C -0.78819 -0.4496 -0.79055 -0.43028 -0.78772 -0.44729 C -0.78725 -0.45065 -0.78693 -0.45443 -0.7863 -0.45758 C -0.78331 -0.47186 -0.78347 -0.46577 -0.78173 -0.47774 C -0.77953 -0.49202 -0.78331 -0.48824 -0.77559 -0.49181 C -0.77622 -0.44267 -0.77685 -0.39353 -0.77717 -0.3446 C -0.77843 -0.16674 -0.77843 0.01134 -0.78016 0.18921 C -0.78095 0.27257 -0.78315 0.35615 -0.78473 0.43952 C -0.78268 0.64448 -0.81874 0.85636 -0.77874 1.05439 C -0.7685 1.10479 -0.6989 1.0651 -0.66079 1.05229 C -0.6515 1.04914 -0.65937 1.02667 -0.6578 1.01386 C -0.65669 1.00588 -0.65559 0.99769 -0.65465 0.98971 C -0.65354 0.97984 -0.65291 0.96955 -0.65165 0.95926 C -0.65039 0.94876 -0.64835 0.93805 -0.64709 0.92734 C -0.64583 0.9139 -0.64536 0.90046 -0.6441 0.88702 C -0.64142 0.85741 -0.63764 0.8278 -0.63512 0.79819 C -0.62929 0.73247 -0.63244 0.76333 -0.62599 0.70559 C -0.62551 0.69215 -0.62551 0.67871 -0.62441 0.66527 C -0.62299 0.64364 -0.62016 0.62201 -0.61843 0.6008 C -0.61764 0.59198 -0.61748 0.58316 -0.61685 0.57455 C -0.61654 0.56846 -0.61606 0.56237 -0.61543 0.55628 C -0.61449 0.54704 -0.61244 0.52793 -0.61244 0.52835 C -0.61307 0.51848 -0.61339 0.50756 -0.61543 0.4979 C -0.61622 0.49391 -0.61843 0.48572 -0.61843 0.48593 C -0.61795 0.47438 -0.61874 0.46283 -0.61685 0.45149 C -0.61559 0.44309 -0.60961 0.43784 -0.60488 0.43343 C -0.60189 0.4307 -0.59795 0.42923 -0.59575 0.42503 C -0.58394 0.40424 -0.60158 0.43322 -0.57906 0.40928 L -0.56394 0.39311 L -0.55638 0.38492 C -0.55339 0.38177 -0.55008 0.37862 -0.5474 0.37484 C -0.54583 0.37295 -0.54457 0.37043 -0.54284 0.36896 C -0.53654 0.36245 -0.52819 0.35888 -0.52315 0.35069 C -0.51024 0.32927 -0.52457 0.35048 -0.50961 0.33452 C -0.50677 0.33137 -0.50473 0.3278 -0.50205 0.32444 C -0.49969 0.3215 -0.49685 0.3194 -0.49449 0.31625 C -0.49024 0.31142 -0.48662 0.30533 -0.48236 0.30029 C -0.48095 0.29861 -0.47921 0.29798 -0.4778 0.29609 C -0.47465 0.2921 -0.47213 0.28769 -0.46882 0.28412 C -0.46677 0.28223 -0.46441 0.28055 -0.46268 0.27803 C -0.46095 0.27572 -0.45969 0.27257 -0.45811 0.27005 C -0.45717 0.26816 -0.45638 0.26585 -0.45512 0.26375 C -0.45008 0.25724 -0.45165 0.26207 -0.44614 0.25808 C -0.44284 0.25556 -0.44 0.25263 -0.43701 0.2499 C -0.43496 0.24801 -0.43307 0.24549 -0.43102 0.24381 C -0.42961 0.24276 -0.42787 0.24297 -0.42646 0.24192 C -0.41732 0.2352 -0.41953 0.23415 -0.41134 0.22974 C -0.40835 0.22827 -0.4052 0.22701 -0.40221 0.22533 C -0.40079 0.22512 -0.39921 0.22428 -0.39764 0.22365 C -0.39512 0.22218 -0.39276 0.22092 -0.39008 0.21966 C -0.38819 0.21882 -0.38614 0.2184 -0.3841 0.21777 C -0.38047 0.21651 -0.37701 0.21525 -0.37354 0.21336 C -0.36457 0.20958 -0.36677 0.20895 -0.35685 0.20559 C -0.3485 0.20286 -0.34819 0.20454 -0.34032 0.20139 C -0.33559 0.19992 -0.33055 0.19908 -0.32662 0.19551 C -0.3252 0.19425 -0.32394 0.19215 -0.32205 0.19152 C -0.31622 0.18921 -0.30394 0.18753 -0.30394 0.18774 C -0.30252 0.18606 -0.3011 0.18438 -0.29937 0.18333 C -0.29496 0.18102 -0.29039 0.17934 -0.28583 0.17724 C -0.28425 0.17661 -0.28284 0.17577 -0.28126 0.17514 L -0.27228 0.17325 C -0.2674 0.1701 -0.26079 0.16611 -0.25717 0.16128 C -0.25559 0.15918 -0.25386 0.15729 -0.2526 0.15519 C -0.25134 0.15309 -0.25087 0.15078 -0.24961 0.14889 C -0.24819 0.14742 -0.24646 0.14637 -0.24504 0.14511 C -0.2389 0.12075 -0.24173 0.13797 -0.2874 0.14112 C -0.29291 0.14154 -0.29843 0.14217 -0.30394 0.14301 C -0.30599 0.14385 -0.30803 0.14448 -0.31008 0.14511 C -0.31496 0.14658 -0.32016 0.14742 -0.3252 0.14889 L -0.33717 0.15309 C -0.33921 0.15393 -0.34126 0.15435 -0.34331 0.15519 C -0.34583 0.15582 -0.34835 0.15624 -0.35087 0.15729 C -0.35386 0.15834 -0.35984 0.16128 -0.35984 0.16149 C -0.3589 0.16296 -0.35858 0.16632 -0.35685 0.16737 C -0.35354 0.16926 -0.34976 0.16842 -0.3463 0.16926 C -0.34473 0.16968 -0.34331 0.17073 -0.34173 0.17136 C -0.34378 0.17178 -0.34583 0.17283 -0.34787 0.17325 C -0.3578 0.17619 -0.37654 0.17997 -0.38252 0.18144 L -0.39165 0.18333 C -0.39465 0.18417 -0.39764 0.18501 -0.40079 0.18543 L -0.41433 0.18753 L -0.58976 0.18543 C -0.59323 0.18543 -0.59969 0.1722 -0.60032 0.17136 C -0.60158 0.16968 -0.60347 0.16884 -0.60488 0.16737 C -0.60961 0.16149 -0.61449 0.15582 -0.61843 0.14889 C -0.62047 0.14553 -0.62221 0.14217 -0.62441 0.13902 C -0.62725 0.13545 -0.63087 0.13293 -0.63354 0.12894 C -0.63654 0.12474 -0.63827 0.11928 -0.6411 0.11487 C -0.64347 0.1113 -0.6463 0.10836 -0.64866 0.10479 C -0.65134 0.10101 -0.65354 0.0966 -0.65622 0.09261 C -0.65906 0.08841 -0.66236 0.08484 -0.66536 0.08064 C -0.6674 0.07749 -0.66913 0.07371 -0.67134 0.07056 C -0.68787 0.04599 -0.67307 0.06888 -0.68803 0.0504 C -0.6937 0.04326 -0.69843 0.03465 -0.70457 0.02814 C -0.70709 0.0252 -0.70945 0.02268 -0.71213 0.02016 C -0.71465 0.01785 -0.71748 0.01638 -0.71969 0.01407 C -0.72205 0.01176 -0.72331 0.00798 -0.72583 0.00609 C -0.72756 0.00462 -0.72976 0.00483 -0.73181 0.00399 C -0.73339 0.00336 -0.7348 0.00273 -0.73638 0.00189 C -0.75543 0.00273 -0.77465 0.00273 -0.79386 0.00399 C -0.79591 0.0042 -0.7978 0.00546 -0.79984 0.00609 C -0.81717 0.01092 -0.79874 0.00504 -0.81339 0.00987 C -0.82504 0.00945 -0.83669 0.00987 -0.84819 0.00798 C -0.85181 0.00735 -0.8411 0.00651 -0.83764 0.00609 L -0.82551 0.00399 C -0.82205 0.00336 -0.81858 0.00252 -0.81496 0.00189 C -0.80992 0.00105 -0.80488 0.00063 -0.79984 -8.39983E-8 C -0.79339 -0.0021 -0.79323 -0.00231 -0.7863 -0.00399 C -0.78315 -0.00483 -0.78016 -0.00567 -0.77717 -0.00609 C -0.76756 -0.00714 -0.75795 -0.00735 -0.7485 -0.00819 C -0.73764 -0.01176 -0.7452 -0.00945 -0.72882 -0.01218 L -0.71669 -0.01428 C -0.71323 -0.0147 -0.70961 -0.01575 -0.70614 -0.01617 C -0.69811 -0.01701 -0.68992 -0.01743 -0.68189 -0.01827 C -0.68047 -0.0189 -0.6789 -0.01974 -0.67732 -0.02016 C -0.66756 -0.0231 -0.6548 -0.02331 -0.64567 -0.02415 L -0.43858 -0.02226 C -0.41228 -0.02226 -0.49087 -0.0231 -0.51717 -0.02415 C -0.5252 -0.02457 -0.53323 -0.02562 -0.54126 -0.02625 C -0.54488 -0.02688 -0.54835 -0.02772 -0.55197 -0.02856 C -0.5589 -0.02919 -0.56599 -0.02919 -0.57307 -0.03024 C -0.57465 -0.03066 -0.57606 -0.03192 -0.57764 -0.03234 C -0.5811 -0.03318 -0.58473 -0.0336 -0.58819 -0.03423 C -0.59071 -0.03507 -0.59323 -0.03612 -0.59575 -0.03633 C -0.60425 -0.03738 -0.61291 -0.03759 -0.62142 -0.03843 C -0.62551 -0.03906 -0.62961 -0.03948 -0.63354 -0.04053 C -0.65213 -0.04452 -0.64662 -0.04515 -0.66677 -0.04851 C -0.72425 -0.05796 -0.63906 -0.04095 -0.70756 -0.05439 C -0.74835 -0.06258 -0.70394 -0.05376 -0.74236 -0.06468 C -0.74473 -0.0651 -0.76646 -0.06825 -0.76803 -0.06888 C -0.79134 -0.07896 -0.76976 -0.07014 -0.83165 -0.06888 C -0.83969 -0.06888 -0.84772 -0.06888 -0.85575 -0.06888 L -0.29937 -0.09093 L -0.88756 -0.09093 L -0.88756 -0.09093 L -0.88756 -0.09093 " pathEditMode="relative" rAng="0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    <p:cBhvr>
                                            <p:cTn id="30" dur="2000" fill="hold"/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54283" y="29357"/>
                                        </p:animMotion>
                                      </p:childTnLst>
                                      <p:subTnLst>
                                        <p:audio>
                                          <p:cMediaNode>
                                            <p:cTn display="0" masterRel="sameClick">
                                              <p:stCondLst>
                                                <p:cond evt="begin" delay="0">
                                                  <p:tn val="29"/>
                                                </p:cond>
                                              </p:stCondLst>
                                              <p:endCondLst>
                                                <p:cond evt="onStopAudio" delay="0">
                                                  <p:tgtEl>
                                                    <p:sldTgt/>
                                                  </p:tgtEl>
                                                </p:cond>
                                              </p:endCondLst>
                                            </p:cTn>
                                            <p:tgtEl>
                                              <p:sndTgt r:embed="rId2" name="laser.wav"/>
                                            </p:tgtEl>
                                          </p:cMediaNode>
                                        </p:audio>
                                      </p:sub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31" fill="hold">
                                <p:stCondLst>
                                  <p:cond delay="6500"/>
                                </p:stCondLst>
                                <p:childTnLst>
                                  <p:par>
                                    <p:cTn id="32" presetID="0" presetClass="path" presetSubtype="0" accel="5000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4.64567E-6 4.09072E-6 L 4.64567E-6 4.09072E-6 C -0.00111 0.01869 0.00031 0.03822 -0.00315 0.05648 C -0.0041 0.06173 -0.00536 0.06719 -0.00615 0.07223 C -0.00693 0.07769 -0.00725 0.08315 -0.00772 0.08861 C -0.00867 0.10142 -0.00977 0.11423 -0.01071 0.12683 C -0.01418 0.17807 -0.0126 0.15644 -0.01528 0.19151 C -0.01528 0.19214 -0.01796 0.22763 -0.01827 0.22973 L -0.02126 0.2459 C -0.02174 0.25262 -0.02221 0.25934 -0.02284 0.26585 C -0.02394 0.27887 -0.02489 0.28307 -0.02583 0.29609 C -0.02867 0.33977 -0.0252 0.31205 -0.0304 0.34649 C -0.03087 0.35006 -0.03071 0.35363 -0.03182 0.35678 C -0.03292 0.35951 -0.03386 0.36203 -0.03481 0.36455 C -0.03937 0.37862 -0.03544 0.37148 -0.04237 0.38093 C -0.043 0.38303 -0.04315 0.38513 -0.04394 0.38702 C -0.0452 0.38996 -0.04709 0.39227 -0.04851 0.395 C -0.05008 0.39836 -0.0515 0.40172 -0.05308 0.40508 C -0.05402 0.40781 -0.05465 0.41075 -0.05607 0.41306 C -0.05733 0.41558 -0.05922 0.41705 -0.06063 0.41936 C -0.06221 0.42188 -0.06363 0.42461 -0.06504 0.42734 C -0.06615 0.42923 -0.06725 0.43133 -0.06819 0.43343 C -0.0693 0.43595 -0.06977 0.4391 -0.07119 0.44141 C -0.07292 0.44456 -0.07544 0.44645 -0.07717 0.4496 C -0.07906 0.45254 -0.07985 0.45653 -0.08174 0.45968 C -0.08347 0.46241 -0.08599 0.46451 -0.08772 0.46766 C -0.08961 0.47081 -0.09024 0.47501 -0.09229 0.47774 C -0.09386 0.47984 -0.09638 0.48047 -0.09843 0.48173 C -0.09937 0.48425 -0.1 0.48761 -0.10142 0.48992 C -0.10252 0.49181 -0.10441 0.49244 -0.10599 0.49391 C -0.10993 0.4979 -0.11371 0.50252 -0.11796 0.50588 C -0.12048 0.50798 -0.12315 0.50987 -0.12552 0.51176 C -0.12977 0.51575 -0.13292 0.52205 -0.13764 0.52415 C -0.13922 0.52478 -0.14079 0.5252 -0.14221 0.52583 C -0.15308 0.53339 -0.13953 0.52688 -0.15276 0.53423 C -0.16174 0.53885 -0.16016 0.53738 -0.16788 0.54032 C -0.16945 0.54074 -0.17087 0.542 -0.17245 0.54221 C -0.17796 0.54326 -0.18347 0.54347 -0.18914 0.54431 C -0.20693 0.54389 -0.28189 0.54536 -0.32063 0.54032 C -0.32363 0.5399 -0.32662 0.53885 -0.32961 0.53822 C -0.33323 0.53759 -0.3367 0.53675 -0.34032 0.53612 C -0.3526 0.53066 -0.33308 0.53885 -0.35843 0.53024 C -0.36142 0.52898 -0.36441 0.52751 -0.36741 0.52583 C -0.38741 0.50609 -0.35906 0.53255 -0.38111 0.51806 C -0.383 0.5168 -0.38378 0.51344 -0.38567 0.51176 C -0.38835 0.50987 -0.39182 0.50987 -0.39465 0.50798 C -0.4126 0.49601 -0.39607 0.50252 -0.40977 0.4979 C -0.41465 0.4937 -0.42426 0.48467 -0.42945 0.48173 C -0.43182 0.48047 -0.43449 0.48047 -0.43701 0.47984 C -0.44205 0.4748 -0.44473 0.47165 -0.45056 0.46766 C -0.45402 0.46535 -0.4578 0.46388 -0.46126 0.46136 C -0.46725 0.45779 -0.47339 0.45359 -0.47937 0.4496 C -0.48394 0.44624 -0.48819 0.44225 -0.49292 0.43952 C -0.49733 0.43679 -0.50205 0.43574 -0.50662 0.43343 C -0.50867 0.43238 -0.51056 0.43049 -0.5126 0.42944 C -0.51827 0.42608 -0.51654 0.42902 -0.52174 0.42335 C -0.52457 0.4202 -0.52756 0.41579 -0.5293 0.41096 C -0.5304 0.40802 -0.53103 0.40424 -0.53229 0.40109 C -0.54457 0.36833 -0.53197 0.4097 -0.54583 0.36266 C -0.55103 0.34544 -0.55654 0.32822 -0.56095 0.31016 C -0.563 0.30239 -0.56504 0.29441 -0.56709 0.28622 C -0.58079 0.22847 -0.56268 0.30134 -0.57607 0.248 C -0.57654 0.24191 -0.57701 0.23582 -0.57764 0.22973 C -0.57827 0.22385 -0.57953 0.21755 -0.58063 0.21167 C -0.58111 0.19676 -0.58142 0.18206 -0.58221 0.16736 C -0.583 0.14762 -0.5852 0.10877 -0.5852 0.10898 C -0.58473 0.09512 -0.58394 0.05648 -0.58221 0.03822 C -0.58142 0.03066 -0.58032 0.02352 -0.57906 0.01617 C -0.57874 0.01407 -0.5789 0.01134 -0.57764 0.00987 C -0.57497 0.00756 -0.5715 0.00735 -0.56851 0.00609 C -0.55292 0.00861 -0.53638 0.0063 -0.52174 0.01407 C -0.5156 0.01722 -0.51402 0.02835 -0.51103 0.03612 C -0.48095 0.11822 -0.48221 0.1241 -0.46126 0.21965 C -0.45937 0.22763 -0.45811 0.23582 -0.4567 0.2438 C -0.45276 0.29 -0.44835 0.32927 -0.45056 0.37694 C -0.45087 0.38345 -0.45465 0.38912 -0.4567 0.395 C -0.46378 0.39437 -0.47071 0.39395 -0.4778 0.39311 C -0.48142 0.39269 -0.49355 0.38996 -0.49748 0.38912 C -0.5 0.38849 -0.50252 0.38744 -0.50504 0.38702 C -0.51008 0.38618 -0.51512 0.38576 -0.52016 0.38492 C -0.52363 0.38345 -0.52772 0.38345 -0.53071 0.38093 C -0.5326 0.37925 -0.53292 0.37568 -0.53371 0.37295 C -0.53717 0.36203 -0.53323 0.37043 -0.53686 0.35468 C -0.53796 0.34964 -0.53985 0.34544 -0.54126 0.34061 C -0.54457 0.3299 -0.54788 0.3173 -0.5504 0.30638 C -0.5515 0.30176 -0.55245 0.29693 -0.55339 0.2921 C -0.55686 0.25598 -0.55308 0.29 -0.55638 0.26816 C -0.55701 0.26417 -0.55686 0.25976 -0.55796 0.25598 C -0.5589 0.25241 -0.56079 0.24926 -0.56252 0.2459 C -0.56693 0.23708 -0.56898 0.23477 -0.57607 0.22763 C -0.57843 0.22532 -0.58111 0.22385 -0.58363 0.22175 C -0.59764 0.20999 -0.57575 0.227 -0.59575 0.21335 C -0.59733 0.2123 -0.59859 0.20999 -0.60032 0.20957 C -0.60268 0.20852 -0.60536 0.20873 -0.60788 0.20768 C -0.61355 0.20516 -0.61874 0.20138 -0.62441 0.19949 C -0.6315 0.19697 -0.63859 0.19592 -0.64567 0.1934 C -0.65418 0.19046 -0.64961 0.19193 -0.65922 0.1892 C -0.68347 0.1934 -0.70804 0.19424 -0.73182 0.20138 C -0.74126 0.20453 -0.7493 0.21272 -0.75748 0.21965 C -0.77213 0.23204 -0.78599 0.24611 -0.79985 0.25997 C -0.80583 0.26585 -0.81638 0.28454 -0.81953 0.29 C -0.82819 0.30533 -0.8252 0.30071 -0.83166 0.31415 C -0.8326 0.31625 -0.83386 0.31835 -0.83465 0.32045 C -0.84095 0.33704 -0.83056 0.3152 -0.83922 0.33242 C -0.83969 0.33914 -0.84032 0.34586 -0.84063 0.35279 C -0.84126 0.36665 -0.84126 0.40529 -0.84363 0.42503 C -0.84567 0.44162 -0.84788 0.44729 -0.85119 0.46346 C -0.85591 0.48635 -0.86111 0.50903 -0.86489 0.53213 C -0.87874 0.61885 -0.87166 0.58924 -0.88 0.62284 C -0.8956 0.62158 -0.91134 0.62095 -0.92678 0.61885 C -0.93008 0.61843 -0.93292 0.61612 -0.93591 0.61465 C -0.95937 0.6052 -0.95733 0.61066 -0.99182 0.58252 C -1.00174 0.57454 -1.02615 0.56152 -1.03418 0.54221 C -1.04567 0.51491 -1.05859 0.48299 -1.06441 0.45149 C -1.06898 0.42692 -1.07654 0.37694 -1.07654 0.37715 C -1.07859 0.34586 -1.08048 0.3152 -1.08252 0.28412 C -1.08363 0.26921 -1.08552 0.2396 -1.08552 0.24002 C -1.08457 0.21629 -1.0841 0.19256 -1.08252 0.16925 C -1.08205 0.16085 -1.08189 0.15266 -1.07953 0.1451 C -1.0663 0.10121 -1.03717 0.05186 -1.01906 0.01617 C -1.01339 0.00483 -1.00819 -0.00693 -1.00237 -0.01827 C -0.99245 -0.0378 -0.98221 -0.05712 -0.97213 -0.07665 C -0.97008 -0.08106 -0.96819 -0.08463 -0.96615 -0.08883 C -0.9641 -0.09303 -0.96189 -0.0966 -0.96016 -0.10101 C -0.95276 -0.11844 -0.95481 -0.11739 -0.94504 -0.12915 C -0.93764 -0.13776 -0.93985 -0.13377 -0.92993 -0.13923 C -0.92772 -0.14028 -0.92599 -0.14196 -0.92378 -0.14322 C -0.9126 -0.1491 -0.91591 -0.14448 -0.90567 -0.15519 C -0.90252 -0.15855 -0.89859 -0.16422 -0.89654 -0.16947 C -0.89591 -0.17115 -0.89591 -0.17346 -0.89512 -0.17514 C -0.89245 -0.18081 -0.88882 -0.18585 -0.88599 -0.19131 C -0.88394 -0.1953 -0.88331 -0.20118 -0.88 -0.20349 C -0.87796 -0.20496 -0.87591 -0.2058 -0.87386 -0.20769 C -0.86347 -0.21609 -0.87229 -0.21147 -0.86331 -0.21546 C -0.86126 -0.21819 -0.85906 -0.2205 -0.85733 -0.22365 C -0.84536 -0.24486 -0.86347 -0.21945 -0.84977 -0.23772 C -0.84504 -0.25662 -0.85229 -0.22911 -0.83607 -0.27195 C -0.83465 -0.27573 -0.83434 -0.28035 -0.83308 -0.28434 C -0.82788 -0.3003 -0.823 -0.31689 -0.81654 -0.33264 C -0.81402 -0.33852 -0.81103 -0.3444 -0.80898 -0.3507 C -0.80646 -0.35847 -0.80489 -0.36666 -0.80284 -0.37506 L -0.79827 -0.39312 C -0.7978 -0.39522 -0.79717 -0.3969 -0.79686 -0.39921 C -0.79449 -0.41139 -0.79591 -0.40467 -0.79229 -0.41916 L -0.79071 -0.42525 C -0.78819 -0.44961 -0.79056 -0.43029 -0.78772 -0.4473 C -0.78725 -0.45066 -0.78693 -0.45444 -0.7863 -0.45758 C -0.78331 -0.47186 -0.78347 -0.46598 -0.78174 -0.47774 C -0.77953 -0.49202 -0.78331 -0.48824 -0.7756 -0.49181 C -0.77623 -0.44268 -0.77686 -0.39354 -0.77717 -0.34461 C -0.77843 -0.16674 -0.77843 0.01134 -0.78016 0.1892 C -0.78095 0.27257 -0.78315 0.35615 -0.78473 0.43952 C -0.78268 0.64447 -0.81874 0.85636 -0.77874 1.05438 C -0.76851 1.10478 -0.6989 1.06509 -0.66079 1.05228 C -0.6515 1.04913 -0.65937 1.02667 -0.6578 1.01386 C -0.6567 1.00588 -0.6556 0.99769 -0.65465 0.98971 C -0.65355 0.97984 -0.65292 0.96955 -0.65166 0.95926 C -0.6504 0.94876 -0.64835 0.93805 -0.64709 0.92734 C -0.64583 0.9139 -0.64536 0.90046 -0.6441 0.88702 C -0.64142 0.85741 -0.63764 0.8278 -0.63512 0.79819 C -0.6293 0.73246 -0.63245 0.76333 -0.62599 0.70558 C -0.62552 0.69214 -0.62552 0.6787 -0.62441 0.66526 C -0.623 0.64363 -0.62016 0.622 -0.61843 0.60079 C -0.61764 0.59197 -0.61748 0.58315 -0.61686 0.57454 C -0.61654 0.56845 -0.61607 0.56236 -0.61544 0.55627 C -0.61449 0.54703 -0.61245 0.52793 -0.61245 0.52835 C -0.61308 0.51848 -0.61339 0.50756 -0.61544 0.4979 C -0.61623 0.49391 -0.61843 0.48572 -0.61843 0.48593 C -0.61796 0.47438 -0.61874 0.46283 -0.61686 0.45149 C -0.6156 0.44309 -0.60961 0.43784 -0.60489 0.43343 C -0.60189 0.4307 -0.59796 0.42923 -0.59575 0.42503 C -0.58394 0.40424 -0.60158 0.43322 -0.57906 0.40928 L -0.56394 0.39311 L -0.55638 0.38492 C -0.55339 0.38177 -0.55008 0.37862 -0.54741 0.37484 C -0.54583 0.37295 -0.54457 0.37043 -0.54284 0.36896 C -0.53654 0.36245 -0.52819 0.35888 -0.52315 0.35069 C -0.51024 0.32927 -0.52457 0.35048 -0.50961 0.33452 C -0.50678 0.33137 -0.50473 0.3278 -0.50205 0.32444 C -0.49969 0.3215 -0.49686 0.3194 -0.49449 0.31625 C -0.49024 0.31142 -0.48662 0.30533 -0.48237 0.30029 C -0.48095 0.29861 -0.47922 0.29798 -0.4778 0.29609 C -0.47465 0.2921 -0.47213 0.28769 -0.46882 0.28412 C -0.46678 0.28223 -0.46441 0.28055 -0.46268 0.27803 C -0.46095 0.27572 -0.45969 0.27257 -0.45811 0.27005 C -0.45717 0.26816 -0.45638 0.26585 -0.45512 0.26375 C -0.45008 0.25724 -0.45166 0.26207 -0.44615 0.25808 C -0.44284 0.25556 -0.44 0.25262 -0.43701 0.24989 C -0.43497 0.248 -0.43308 0.24548 -0.43103 0.2438 C -0.42961 0.24275 -0.42788 0.24296 -0.42646 0.24191 C -0.41733 0.23519 -0.41953 0.23414 -0.41134 0.22973 C -0.40835 0.22826 -0.4052 0.227 -0.40221 0.22532 C -0.40079 0.22511 -0.39922 0.22427 -0.39764 0.22364 C -0.39512 0.22217 -0.39276 0.22091 -0.39008 0.21965 C -0.38819 0.21881 -0.38615 0.21839 -0.3841 0.21776 C -0.38048 0.2165 -0.37701 0.21524 -0.37355 0.21335 C -0.36457 0.20957 -0.36678 0.20894 -0.35686 0.20558 C -0.34851 0.20285 -0.34819 0.20453 -0.34032 0.20138 C -0.3356 0.19991 -0.33056 0.19907 -0.32662 0.1955 C -0.3252 0.19424 -0.32394 0.19214 -0.32205 0.19151 C -0.31623 0.1892 -0.30394 0.18752 -0.30394 0.18773 C -0.30252 0.18605 -0.30111 0.18437 -0.29937 0.18332 C -0.29497 0.18101 -0.2904 0.17933 -0.28583 0.17723 C -0.28426 0.1766 -0.28284 0.17576 -0.28126 0.17513 L -0.27229 0.17324 C -0.26741 0.17009 -0.26079 0.1661 -0.25717 0.16127 C -0.2556 0.15917 -0.25386 0.15728 -0.2526 0.15518 C -0.25134 0.15308 -0.25087 0.15077 -0.24961 0.14888 C -0.24819 0.14741 -0.24646 0.14636 -0.24504 0.1451 C -0.2389 0.12074 -0.24174 0.13796 -0.28741 0.14111 C -0.29292 0.14153 -0.29843 0.14216 -0.30394 0.143 C -0.30599 0.14384 -0.30804 0.14447 -0.31008 0.1451 C -0.31497 0.14657 -0.32016 0.14741 -0.3252 0.14888 L -0.33717 0.15308 C -0.33922 0.15392 -0.34126 0.15434 -0.34331 0.15518 C -0.34583 0.15581 -0.34835 0.15623 -0.35087 0.15728 C -0.35386 0.15833 -0.35985 0.16127 -0.35985 0.16148 C -0.3589 0.16295 -0.35859 0.16631 -0.35686 0.16736 C -0.35355 0.16925 -0.34977 0.16841 -0.3463 0.16925 C -0.34473 0.16967 -0.34331 0.17072 -0.34174 0.17135 C -0.34378 0.17177 -0.34583 0.17282 -0.34788 0.17324 C -0.3578 0.17618 -0.37654 0.17996 -0.38252 0.18143 L -0.39166 0.18332 C -0.39465 0.18416 -0.39764 0.185 -0.40079 0.18542 L -0.41434 0.18752 L -0.58977 0.18542 C -0.59323 0.18542 -0.59969 0.17219 -0.60032 0.17135 C -0.60158 0.16967 -0.60347 0.16883 -0.60489 0.16736 C -0.60961 0.16148 -0.61449 0.15581 -0.61843 0.14888 C -0.62048 0.14552 -0.62221 0.14216 -0.62441 0.13901 C -0.62725 0.13544 -0.63087 0.13292 -0.63355 0.12893 C -0.63654 0.12473 -0.63827 0.11927 -0.64111 0.11486 C -0.64347 0.11129 -0.6463 0.10835 -0.64867 0.10478 C -0.65134 0.101 -0.65355 0.09659 -0.65623 0.0926 C -0.65906 0.0884 -0.66237 0.08483 -0.66536 0.08063 C -0.66741 0.07748 -0.66914 0.0737 -0.67134 0.07055 C -0.68788 0.04598 -0.67308 0.06887 -0.68804 0.05039 C -0.69371 0.04326 -0.69843 0.03465 -0.70457 0.02814 C -0.70709 0.0252 -0.70945 0.02268 -0.71213 0.02016 C -0.71465 0.01785 -0.71748 0.01638 -0.71969 0.01407 C -0.72205 0.01176 -0.72331 0.00798 -0.72583 0.00609 C -0.72756 0.00462 -0.72977 0.00483 -0.73182 0.00399 C -0.73339 0.00336 -0.73481 0.00273 -0.73638 0.00189 C -0.75544 0.00273 -0.77465 0.00273 -0.79386 0.00399 C -0.79591 0.0042 -0.7978 0.00546 -0.79985 0.00609 C -0.81717 0.01092 -0.79874 0.00504 -0.81339 0.00987 C -0.82504 0.00945 -0.8367 0.00987 -0.84819 0.00798 C -0.85182 0.00735 -0.84111 0.00651 -0.83764 0.00609 L -0.82552 0.00399 C -0.82205 0.00336 -0.81859 0.00252 -0.81497 0.00189 C -0.80993 0.00105 -0.80489 0.00063 -0.79985 4.09072E-6 C -0.79339 -0.0021 -0.79323 -0.00231 -0.7863 -0.00399 C -0.78315 -0.00483 -0.78016 -0.00567 -0.77717 -0.00609 C -0.76756 -0.00714 -0.75796 -0.00735 -0.74851 -0.00819 C -0.73764 -0.01176 -0.7452 -0.00945 -0.72882 -0.01218 L -0.7167 -0.01428 C -0.71323 -0.0147 -0.70961 -0.01575 -0.70615 -0.01617 C -0.69811 -0.01701 -0.68993 -0.01743 -0.68189 -0.01827 C -0.68048 -0.0189 -0.6789 -0.01974 -0.67733 -0.02016 C -0.66756 -0.0231 -0.65481 -0.02331 -0.64567 -0.02415 L -0.43859 -0.02226 C -0.41229 -0.02226 -0.49087 -0.0231 -0.51717 -0.02415 C -0.5252 -0.02457 -0.53323 -0.02562 -0.54126 -0.02625 C -0.54489 -0.02688 -0.54835 -0.02772 -0.55197 -0.02856 C -0.5589 -0.02919 -0.56599 -0.02919 -0.57308 -0.03024 C -0.57465 -0.03066 -0.57607 -0.03192 -0.57764 -0.03234 C -0.58111 -0.03318 -0.58473 -0.0336 -0.58819 -0.03423 C -0.59071 -0.03507 -0.59323 -0.03612 -0.59575 -0.03633 C -0.60426 -0.03738 -0.61292 -0.03759 -0.62142 -0.03843 C -0.62552 -0.03906 -0.62961 -0.03948 -0.63355 -0.04053 C -0.65213 -0.04452 -0.64662 -0.04515 -0.66678 -0.04851 C -0.72426 -0.05796 -0.63906 -0.04095 -0.70756 -0.05439 C -0.74835 -0.06258 -0.70394 -0.05376 -0.74237 -0.06468 C -0.74473 -0.0651 -0.76646 -0.06825 -0.76804 -0.06888 C -0.79134 -0.07896 -0.76977 -0.07014 -0.83166 -0.06888 C -0.83969 -0.06888 -0.84772 -0.06888 -0.85575 -0.06888 L -0.29937 -0.09093 L -0.88756 -0.09093 L -0.88756 -0.09072 L -0.88756 -0.09093 " pathEditMode="relative" rAng="0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    <p:cBhvr>
                                            <p:cTn id="33" dur="2000" fill="hold"/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54283" y="29357"/>
                                        </p:animMotion>
                                      </p:childTnLst>
                                      <p:subTnLst>
                                        <p:audio>
                                          <p:cMediaNode>
                                            <p:cTn display="0" masterRel="sameClick">
                                              <p:stCondLst>
                                                <p:cond evt="begin" delay="0">
                                                  <p:tn val="32"/>
                                                </p:cond>
                                              </p:stCondLst>
                                              <p:endCondLst>
                                                <p:cond evt="onStopAudio" delay="0">
                                                  <p:tgtEl>
                                                    <p:sldTgt/>
                                                  </p:tgtEl>
                                                </p:cond>
                                              </p:endCondLst>
                                            </p:cTn>
                                            <p:tgtEl>
                                              <p:sndTgt r:embed="rId2" name="laser.wav"/>
                                            </p:tgtEl>
                                          </p:cMediaNode>
                                        </p:audio>
                                      </p:sub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34" fill="hold">
                                <p:stCondLst>
                                  <p:cond delay="8500"/>
                                </p:stCondLst>
                                <p:childTnLst>
                                  <p:par>
                                    <p:cTn id="35" presetID="0" presetClass="path" presetSubtype="0" accel="50000" decel="5000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-2.3622E-6 -2.35195E-7 L -2.3622E-6 -2.35195E-7 C -0.0011 0.01869 0.00032 0.03822 -0.00315 0.05649 C -0.00409 0.06174 -0.00535 0.0672 -0.00614 0.07224 C -0.00693 0.0777 -0.00724 0.08316 -0.00771 0.08862 C -0.00866 0.10143 -0.00976 0.11424 -0.01071 0.12684 C -0.01417 0.17808 -0.0126 0.15645 -0.01527 0.19152 C -0.01527 0.19215 -0.01795 0.22764 -0.01827 0.22974 L -0.02126 0.24591 C -0.02173 0.25263 -0.0222 0.25935 -0.02283 0.26585 C -0.02393 0.27887 -0.02488 0.28307 -0.02582 0.29609 C -0.02866 0.33977 -0.02519 0.31205 -0.03039 0.34649 C -0.03086 0.35006 -0.03071 0.35363 -0.03181 0.35678 C -0.03291 0.35951 -0.03386 0.36203 -0.0348 0.36455 C -0.03937 0.37862 -0.03543 0.37148 -0.04236 0.38093 C -0.04299 0.38303 -0.04315 0.38513 -0.04393 0.38702 C -0.04519 0.38996 -0.04708 0.39227 -0.0485 0.395 C -0.05008 0.39836 -0.05149 0.40172 -0.05307 0.40508 C -0.05401 0.40781 -0.05464 0.41075 -0.05606 0.41306 C -0.05732 0.41558 -0.05921 0.41705 -0.06063 0.41936 C -0.0622 0.42188 -0.06362 0.42461 -0.06504 0.42734 C -0.06614 0.42923 -0.06724 0.43133 -0.06819 0.43343 C -0.06929 0.43595 -0.06976 0.4391 -0.07118 0.44141 C -0.07291 0.44456 -0.07543 0.44645 -0.07716 0.4496 C -0.07905 0.45254 -0.07984 0.45653 -0.08173 0.45968 C -0.08346 0.46241 -0.08598 0.46451 -0.08771 0.46766 C -0.0896 0.47081 -0.09023 0.47501 -0.09228 0.47774 C -0.09386 0.47984 -0.09638 0.48047 -0.09842 0.48173 C -0.09937 0.48425 -0.1 0.48761 -0.10141 0.48992 C -0.10252 0.49181 -0.10441 0.49244 -0.10598 0.49391 C -0.10992 0.4979 -0.1137 0.50252 -0.11795 0.50588 C -0.12047 0.50798 -0.12315 0.50987 -0.12551 0.51176 C -0.12976 0.51575 -0.13291 0.52205 -0.13764 0.52415 C -0.13921 0.52478 -0.14079 0.5252 -0.1422 0.52583 C -0.15307 0.53339 -0.13953 0.52688 -0.15275 0.53423 C -0.16173 0.53885 -0.16016 0.53738 -0.16787 0.54032 C -0.16945 0.54074 -0.17086 0.542 -0.17244 0.54221 C -0.17795 0.54326 -0.18346 0.54347 -0.18913 0.54431 C -0.20693 0.54389 -0.28189 0.54536 -0.32063 0.54032 C -0.32362 0.5399 -0.32661 0.53885 -0.3296 0.53822 C -0.33323 0.53759 -0.33669 0.53675 -0.34031 0.53612 C -0.3526 0.53066 -0.33307 0.53885 -0.35842 0.53024 C -0.36141 0.52898 -0.36441 0.52751 -0.3674 0.52583 C -0.3874 0.50609 -0.35905 0.53255 -0.3811 0.51806 C -0.38299 0.5168 -0.38378 0.51344 -0.38567 0.51176 C -0.38834 0.50987 -0.39181 0.50987 -0.39464 0.50798 C -0.4126 0.49601 -0.39606 0.50252 -0.40976 0.4979 C -0.41464 0.4937 -0.42425 0.48467 -0.42945 0.48173 C -0.43181 0.48047 -0.43449 0.48047 -0.43701 0.47984 C -0.44204 0.4748 -0.44472 0.47165 -0.45055 0.46766 C -0.45401 0.46535 -0.45779 0.46388 -0.46126 0.46136 C -0.46724 0.45779 -0.47338 0.45359 -0.47937 0.4496 C -0.48393 0.44624 -0.48819 0.44225 -0.49291 0.43952 C -0.49732 0.43679 -0.50204 0.43574 -0.50661 0.43343 C -0.50866 0.43238 -0.51055 0.43049 -0.5126 0.42944 C -0.51827 0.42608 -0.51653 0.42902 -0.52173 0.42335 C -0.52456 0.4202 -0.52756 0.41579 -0.52929 0.41096 C -0.53039 0.40802 -0.53102 0.40424 -0.53228 0.40109 C -0.54456 0.36833 -0.53197 0.4097 -0.54582 0.36266 C -0.55102 0.34544 -0.55653 0.32822 -0.56094 0.31016 C -0.56299 0.30239 -0.56504 0.29441 -0.56708 0.28622 C -0.58079 0.22848 -0.56267 0.30134 -0.57606 0.24801 C -0.57653 0.24192 -0.57701 0.23583 -0.57764 0.22974 C -0.57827 0.22386 -0.57953 0.21756 -0.58063 0.21168 C -0.5811 0.19677 -0.58141 0.18207 -0.5822 0.16737 C -0.58299 0.14763 -0.58519 0.10878 -0.58519 0.10899 C -0.58472 0.09513 -0.58393 0.05649 -0.5822 0.03822 C -0.58141 0.03066 -0.58031 0.02352 -0.57905 0.01617 C -0.57874 0.01407 -0.5789 0.01134 -0.57764 0.00987 C -0.57496 0.00756 -0.57149 0.00735 -0.5685 0.00609 C -0.55291 0.00861 -0.53638 0.0063 -0.52173 0.01407 C -0.51559 0.01722 -0.51401 0.02835 -0.51102 0.03612 C -0.48094 0.11823 -0.4822 0.12411 -0.46126 0.21966 C -0.45937 0.22764 -0.45811 0.23583 -0.45669 0.24381 C -0.45275 0.29 -0.44834 0.32927 -0.45055 0.37694 C -0.45086 0.38345 -0.45464 0.38912 -0.45669 0.395 C -0.46378 0.39437 -0.47071 0.39395 -0.47779 0.39311 C -0.48141 0.39269 -0.49354 0.38996 -0.49748 0.38912 C -0.5 0.38849 -0.50252 0.38744 -0.50504 0.38702 C -0.51008 0.38618 -0.51512 0.38576 -0.52016 0.38492 C -0.52362 0.38345 -0.52771 0.38345 -0.53071 0.38093 C -0.5326 0.37925 -0.53291 0.37568 -0.5337 0.37295 C -0.53716 0.36203 -0.53323 0.37043 -0.53685 0.35468 C -0.53795 0.34964 -0.53984 0.34544 -0.54126 0.34061 C -0.54456 0.3299 -0.54787 0.3173 -0.55039 0.30638 C -0.55149 0.30176 -0.55244 0.29693 -0.55338 0.2921 C -0.55685 0.25599 -0.55307 0.29 -0.55638 0.26816 C -0.55701 0.26417 -0.55685 0.25977 -0.55795 0.25599 C -0.5589 0.25242 -0.56079 0.24927 -0.56252 0.24591 C -0.56693 0.23709 -0.56897 0.23478 -0.57606 0.22764 C -0.57842 0.22533 -0.5811 0.22386 -0.58362 0.22176 C -0.59764 0.21 -0.57575 0.22701 -0.59575 0.21336 C -0.59732 0.21231 -0.59858 0.21 -0.60031 0.20958 C -0.60267 0.20853 -0.60535 0.20874 -0.60787 0.20769 C -0.61354 0.20517 -0.61874 0.20139 -0.62441 0.1995 C -0.63149 0.19698 -0.63858 0.19593 -0.64567 0.19341 C -0.65417 0.19047 -0.6496 0.19194 -0.65921 0.18921 C -0.68346 0.19341 -0.70803 0.19425 -0.73181 0.20139 C -0.74126 0.20454 -0.74929 0.21273 -0.75748 0.21966 C -0.77212 0.23205 -0.78598 0.24612 -0.79984 0.25998 C -0.80582 0.26585 -0.81638 0.28454 -0.81953 0.29 C -0.82819 0.30533 -0.82519 0.30071 -0.83165 0.31415 C -0.8326 0.31625 -0.83386 0.31835 -0.83464 0.32045 C -0.84094 0.33704 -0.83055 0.3152 -0.83921 0.33242 C -0.83968 0.33914 -0.84031 0.34586 -0.84063 0.35279 C -0.84126 0.36665 -0.84126 0.40529 -0.84362 0.42503 C -0.84567 0.44162 -0.84787 0.44729 -0.85118 0.46346 C -0.8559 0.48635 -0.8611 0.50903 -0.86488 0.53213 C -0.87874 0.61886 -0.87165 0.58925 -0.88 0.62285 C -0.89559 0.62159 -0.91134 0.62096 -0.92677 0.61886 C -0.93008 0.61844 -0.93291 0.61613 -0.9359 0.61466 C -0.95937 0.60521 -0.95732 0.61067 -0.99181 0.58253 C -1.00173 0.57455 -1.02614 0.56153 -1.03417 0.54221 C -1.04567 0.51491 -1.05858 0.48299 -1.06441 0.45149 C -1.06897 0.42692 -1.07653 0.37694 -1.07653 0.37715 C -1.07858 0.34586 -1.08047 0.3152 -1.08252 0.28412 C -1.08362 0.26921 -1.08551 0.23961 -1.08551 0.24003 C -1.08456 0.2163 -1.08409 0.19257 -1.08252 0.16926 C -1.08204 0.16086 -1.08189 0.15267 -1.07953 0.14511 C -1.0663 0.10122 -1.03716 0.05187 -1.01905 0.01617 C -1.01338 0.00483 -1.00819 -0.00693 -1.00236 -0.01827 C -0.99244 -0.0378 -0.9822 -0.05712 -0.97212 -0.07665 C -0.97008 -0.08106 -0.96819 -0.08463 -0.96614 -0.08883 C -0.96409 -0.09303 -0.96189 -0.0966 -0.96016 -0.10101 C -0.95275 -0.11844 -0.9548 -0.11739 -0.94504 -0.12915 C -0.93764 -0.13776 -0.93984 -0.13377 -0.92992 -0.13923 C -0.92771 -0.14028 -0.92598 -0.14196 -0.92378 -0.14322 C -0.9126 -0.1491 -0.9159 -0.14448 -0.90567 -0.15519 C -0.90252 -0.15855 -0.89858 -0.16422 -0.89653 -0.16947 C -0.8959 -0.17115 -0.8959 -0.17346 -0.89512 -0.17514 C -0.89244 -0.18081 -0.88882 -0.18585 -0.88598 -0.19131 C -0.88393 -0.1953 -0.8833 -0.20118 -0.88 -0.20349 C -0.87795 -0.20496 -0.8759 -0.2058 -0.87386 -0.20769 C -0.86346 -0.21609 -0.87228 -0.21147 -0.8633 -0.21546 C -0.86126 -0.21819 -0.85905 -0.2205 -0.85732 -0.22365 C -0.84535 -0.24485 -0.86346 -0.21945 -0.84976 -0.23772 C -0.84504 -0.25661 -0.85228 -0.22911 -0.83606 -0.27194 C -0.83464 -0.27572 -0.83433 -0.28034 -0.83307 -0.28433 C -0.82787 -0.30029 -0.82299 -0.31688 -0.81653 -0.33263 C -0.81401 -0.33851 -0.81102 -0.34439 -0.80897 -0.35069 C -0.80645 -0.35846 -0.80488 -0.36665 -0.80283 -0.37505 L -0.79827 -0.39311 C -0.79779 -0.39521 -0.79716 -0.39689 -0.79685 -0.3992 C -0.79449 -0.41138 -0.7959 -0.40466 -0.79228 -0.41915 L -0.79071 -0.42524 C -0.78819 -0.4496 -0.79055 -0.43028 -0.78771 -0.44729 C -0.78724 -0.45065 -0.78693 -0.45443 -0.7863 -0.45758 C -0.7833 -0.47186 -0.78346 -0.46598 -0.78173 -0.47774 C -0.77953 -0.49202 -0.7833 -0.48824 -0.77559 -0.49181 C -0.77622 -0.44267 -0.77685 -0.39353 -0.77716 -0.3446 C -0.77842 -0.16674 -0.77842 0.01134 -0.78016 0.18921 C -0.78094 0.27257 -0.78315 0.35615 -0.78472 0.43952 C -0.78267 0.64448 -0.81874 0.85636 -0.77874 1.05439 C -0.7685 1.10479 -0.6989 1.0651 -0.66079 1.05229 C -0.65149 1.04914 -0.65937 1.02667 -0.65779 1.01386 C -0.65669 1.00588 -0.65559 0.99769 -0.65464 0.98971 C -0.65354 0.97984 -0.65291 0.96955 -0.65165 0.95926 C -0.65039 0.94876 -0.64834 0.93805 -0.64708 0.92734 C -0.64582 0.9139 -0.64535 0.90046 -0.64409 0.88702 C -0.64141 0.85741 -0.63764 0.8278 -0.63512 0.79819 C -0.62929 0.73247 -0.63244 0.76333 -0.62598 0.70559 C -0.62551 0.69215 -0.62551 0.67871 -0.62441 0.66527 C -0.62299 0.64364 -0.62016 0.62201 -0.61842 0.6008 C -0.61764 0.59198 -0.61748 0.58316 -0.61685 0.57455 C -0.61653 0.56846 -0.61606 0.56237 -0.61543 0.55628 C -0.61449 0.54704 -0.61244 0.52793 -0.61244 0.52835 C -0.61307 0.51848 -0.61338 0.50756 -0.61543 0.4979 C -0.61622 0.49391 -0.61842 0.48572 -0.61842 0.48593 C -0.61795 0.47438 -0.61874 0.46283 -0.61685 0.45149 C -0.61559 0.44309 -0.6096 0.43784 -0.60488 0.43343 C -0.60189 0.4307 -0.59795 0.42923 -0.59575 0.42503 C -0.58393 0.40424 -0.60157 0.43322 -0.57905 0.40928 L -0.56393 0.39311 L -0.55638 0.38492 C -0.55338 0.38177 -0.55008 0.37862 -0.5474 0.37484 C -0.54582 0.37295 -0.54456 0.37043 -0.54283 0.36896 C -0.53653 0.36245 -0.52819 0.35888 -0.52315 0.35069 C -0.51023 0.32927 -0.52456 0.35048 -0.5096 0.33452 C -0.50677 0.33137 -0.50472 0.3278 -0.50204 0.32444 C -0.49968 0.3215 -0.49685 0.3194 -0.49449 0.31625 C -0.49023 0.31142 -0.48661 0.30533 -0.48236 0.30029 C -0.48094 0.29861 -0.47921 0.29798 -0.47779 0.29609 C -0.47464 0.2921 -0.47212 0.28769 -0.46882 0.28412 C -0.46677 0.28223 -0.46441 0.28055 -0.46267 0.27803 C -0.46094 0.27572 -0.45968 0.27257 -0.45811 0.27005 C -0.45716 0.26816 -0.45638 0.26585 -0.45512 0.26375 C -0.45008 0.25725 -0.45165 0.26207 -0.44614 0.25809 C -0.44283 0.25557 -0.44 0.25263 -0.43701 0.2499 C -0.43496 0.24801 -0.43307 0.24549 -0.43102 0.24381 C -0.4296 0.24276 -0.42787 0.24297 -0.42645 0.24192 C -0.41732 0.2352 -0.41953 0.23415 -0.41134 0.22974 C -0.40834 0.22827 -0.40519 0.22701 -0.4022 0.22533 C -0.40079 0.22512 -0.39921 0.22428 -0.39764 0.22365 C -0.39512 0.22218 -0.39275 0.22092 -0.39008 0.21966 C -0.38819 0.21882 -0.38614 0.2184 -0.38409 0.21777 C -0.38047 0.21651 -0.37701 0.21525 -0.37354 0.21336 C -0.36456 0.20958 -0.36677 0.20895 -0.35685 0.20559 C -0.3485 0.20286 -0.34819 0.20454 -0.34031 0.20139 C -0.33559 0.19992 -0.33055 0.19908 -0.32661 0.19551 C -0.32519 0.19425 -0.32393 0.19215 -0.32204 0.19152 C -0.31622 0.18921 -0.30393 0.18753 -0.30393 0.18774 C -0.30252 0.18606 -0.3011 0.18438 -0.29937 0.18333 C -0.29496 0.18102 -0.29039 0.17934 -0.28582 0.17724 C -0.28425 0.17661 -0.28283 0.17577 -0.28126 0.17514 L -0.27228 0.17325 C -0.2674 0.1701 -0.26079 0.16611 -0.25716 0.16128 C -0.25559 0.15918 -0.25386 0.15729 -0.2526 0.15519 C -0.25134 0.15309 -0.25086 0.15078 -0.2496 0.14889 C -0.24819 0.14742 -0.24645 0.14637 -0.24504 0.14511 C -0.2389 0.12075 -0.24173 0.13797 -0.2874 0.14112 C -0.29291 0.14154 -0.29842 0.14217 -0.30393 0.14301 C -0.30598 0.14385 -0.30803 0.14448 -0.31008 0.14511 C -0.31496 0.14658 -0.32016 0.14742 -0.32519 0.14889 L -0.33716 0.15309 C -0.33921 0.15393 -0.34126 0.15435 -0.3433 0.15519 C -0.34582 0.15582 -0.34834 0.15624 -0.35086 0.15729 C -0.35386 0.15834 -0.35984 0.16128 -0.35984 0.16149 C -0.3589 0.16296 -0.35858 0.16632 -0.35685 0.16737 C -0.35354 0.16926 -0.34976 0.16842 -0.3463 0.16926 C -0.34472 0.16968 -0.3433 0.17073 -0.34173 0.17136 C -0.34378 0.17178 -0.34582 0.17283 -0.34787 0.17325 C -0.35779 0.17619 -0.37653 0.17997 -0.38252 0.18144 L -0.39165 0.18333 C -0.39464 0.18417 -0.39764 0.18501 -0.40079 0.18543 L -0.41433 0.18753 L -0.58976 0.18543 C -0.59323 0.18543 -0.59968 0.1722 -0.60031 0.17136 C -0.60157 0.16968 -0.60346 0.16884 -0.60488 0.16737 C -0.6096 0.16149 -0.61449 0.15582 -0.61842 0.14889 C -0.62047 0.14553 -0.6222 0.14217 -0.62441 0.13902 C -0.62724 0.13545 -0.63086 0.13293 -0.63354 0.12894 C -0.63653 0.12474 -0.63827 0.11928 -0.6411 0.11487 C -0.64346 0.1113 -0.6463 0.10836 -0.64866 0.10479 C -0.65134 0.10101 -0.65354 0.0966 -0.65622 0.09261 C -0.65905 0.08841 -0.66236 0.08484 -0.66535 0.08064 C -0.6674 0.07749 -0.66913 0.07371 -0.67134 0.07056 C -0.68787 0.04599 -0.67307 0.06888 -0.68803 0.0504 C -0.6937 0.04326 -0.69842 0.03465 -0.70456 0.02814 C -0.70708 0.0252 -0.70945 0.02268 -0.71212 0.02016 C -0.71464 0.01785 -0.71748 0.01638 -0.71968 0.01407 C -0.72204 0.01176 -0.7233 0.00798 -0.72582 0.00609 C -0.72756 0.00462 -0.72976 0.00483 -0.73181 0.00399 C -0.73338 0.00336 -0.7348 0.00273 -0.73638 0.00189 C -0.75543 0.00273 -0.77464 0.00273 -0.79386 0.00399 C -0.7959 0.0042 -0.79779 0.00546 -0.79984 0.00609 C -0.81716 0.01092 -0.79874 0.00504 -0.81338 0.00987 C -0.82504 0.00945 -0.83669 0.00987 -0.84819 0.00798 C -0.85181 0.00735 -0.8411 0.00651 -0.83764 0.00609 L -0.82551 0.00399 C -0.82204 0.00336 -0.81858 0.00252 -0.81496 0.00189 C -0.80992 0.00105 -0.80488 0.00063 -0.79984 -2.35195E-7 C -0.79338 -0.0021 -0.79323 -0.00231 -0.7863 -0.00399 C -0.78315 -0.00483 -0.78016 -0.00567 -0.77716 -0.00609 C -0.76756 -0.00714 -0.75795 -0.00735 -0.7485 -0.00819 C -0.73764 -0.01176 -0.74519 -0.00945 -0.72882 -0.01218 L -0.71669 -0.01428 C -0.71323 -0.0147 -0.7096 -0.01575 -0.70614 -0.01617 C -0.69811 -0.01701 -0.68992 -0.01743 -0.68189 -0.01827 C -0.68047 -0.0189 -0.6789 -0.01974 -0.67732 -0.02016 C -0.66756 -0.0231 -0.6548 -0.02331 -0.64567 -0.02415 L -0.43858 -0.02226 C -0.41228 -0.02226 -0.49086 -0.0231 -0.51716 -0.02415 C -0.52519 -0.02457 -0.53323 -0.02562 -0.54126 -0.02625 C -0.54488 -0.02688 -0.54834 -0.02772 -0.55197 -0.02856 C -0.5589 -0.02919 -0.56598 -0.02919 -0.57307 -0.03024 C -0.57464 -0.03066 -0.57606 -0.03192 -0.57764 -0.03234 C -0.5811 -0.03318 -0.58472 -0.0336 -0.58819 -0.03423 C -0.59071 -0.03507 -0.59323 -0.03612 -0.59575 -0.03633 C -0.60425 -0.03738 -0.61291 -0.03759 -0.62141 -0.03843 C -0.62551 -0.03906 -0.6296 -0.03948 -0.63354 -0.04053 C -0.65212 -0.04452 -0.64661 -0.04515 -0.66677 -0.04851 C -0.72425 -0.05796 -0.63905 -0.04095 -0.70756 -0.05439 C -0.74834 -0.06258 -0.70393 -0.05376 -0.74236 -0.06468 C -0.74472 -0.0651 -0.76645 -0.06825 -0.76803 -0.06888 C -0.79134 -0.07896 -0.76976 -0.07014 -0.83165 -0.06888 C -0.83968 -0.06888 -0.84771 -0.06888 -0.85575 -0.06888 L -0.29937 -0.09093 L -0.88756 -0.09093 L -0.88756 -0.09093 L -0.88756 -0.09093 " pathEditMode="relative" rAng="0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    <p:cBhvr>
                                            <p:cTn id="36" dur="2000" fill="hold"/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54283" y="29357"/>
                                        </p:animMotion>
                                      </p:childTnLst>
                                      <p:subTnLst>
                                        <p:audio>
                                          <p:cMediaNode>
                                            <p:cTn display="0" masterRel="sameClick">
                                              <p:stCondLst>
                                                <p:cond evt="begin" delay="0">
                                                  <p:tn val="35"/>
                                                </p:cond>
                                              </p:stCondLst>
                                              <p:endCondLst>
                                                <p:cond evt="onStopAudio" delay="0">
                                                  <p:tgtEl>
                                                    <p:sldTgt/>
                                                  </p:tgtEl>
                                                </p:cond>
                                              </p:endCondLst>
                                            </p:cTn>
                                            <p:tgtEl>
                                              <p:sndTgt r:embed="rId3" name="explode.wav"/>
                                            </p:tgtEl>
                                          </p:cMediaNode>
                                        </p:audio>
                                      </p:sub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37" fill="hold">
                                <p:stCondLst>
                                  <p:cond delay="10500"/>
                                </p:stCondLst>
                                <p:childTnLst>
                                  <p:par>
                                    <p:cTn id="38" presetID="0" presetClass="path" presetSubtype="0" accel="50000" decel="5000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2.83465E-6 2.49895E-6 L 2.83465E-6 2.49895E-6 C -0.00111 0.01869 0.00031 0.03822 -0.00315 0.05649 C -0.0041 0.06174 -0.00536 0.0672 -0.00614 0.07224 C -0.00693 0.0777 -0.00725 0.08316 -0.00772 0.08862 C -0.00866 0.10143 -0.00977 0.11424 -0.01071 0.12683 C -0.01418 0.17807 -0.0126 0.15644 -0.01528 0.19151 C -0.01528 0.19214 -0.01796 0.22763 -0.01827 0.22973 L -0.02126 0.2459 C -0.02174 0.25262 -0.02221 0.25934 -0.02284 0.26585 C -0.02394 0.27887 -0.02488 0.28307 -0.02583 0.29609 C -0.02866 0.33977 -0.0252 0.31205 -0.0304 0.34649 C -0.03087 0.35006 -0.03071 0.35363 -0.03181 0.35678 C -0.03292 0.35951 -0.03386 0.36203 -0.03481 0.36455 C -0.03937 0.37862 -0.03544 0.37148 -0.04237 0.38093 C -0.04299 0.38303 -0.04315 0.38513 -0.04394 0.38702 C -0.0452 0.38996 -0.04709 0.39227 -0.04851 0.395 C -0.05008 0.39836 -0.0515 0.40172 -0.05307 0.40508 C -0.05402 0.40781 -0.05465 0.41075 -0.05607 0.41306 C -0.05733 0.41558 -0.05922 0.41705 -0.06063 0.41936 C -0.06221 0.42188 -0.06362 0.42461 -0.06504 0.42734 C -0.06614 0.42923 -0.06725 0.43133 -0.06819 0.43343 C -0.06929 0.43595 -0.06977 0.4391 -0.07118 0.44141 C -0.07292 0.44456 -0.07544 0.44645 -0.07717 0.4496 C -0.07906 0.45254 -0.07985 0.45653 -0.08174 0.45968 C -0.08347 0.46241 -0.08599 0.46451 -0.08772 0.46766 C -0.08961 0.47081 -0.09024 0.47501 -0.09229 0.47774 C -0.09386 0.47984 -0.09638 0.48047 -0.09843 0.48173 C -0.09937 0.48425 -0.1 0.48761 -0.10142 0.48992 C -0.10252 0.49181 -0.10441 0.49244 -0.10599 0.49391 C -0.10992 0.4979 -0.1137 0.50252 -0.11796 0.50588 C -0.12048 0.50798 -0.12315 0.50987 -0.12551 0.51176 C -0.12977 0.51575 -0.13292 0.52205 -0.13764 0.52415 C -0.13922 0.52478 -0.14079 0.5252 -0.14221 0.52583 C -0.15307 0.53339 -0.13953 0.52688 -0.15276 0.53423 C -0.16174 0.53885 -0.16016 0.53738 -0.16788 0.54032 C -0.16945 0.54074 -0.17087 0.542 -0.17244 0.54221 C -0.17796 0.54326 -0.18347 0.54347 -0.18914 0.54431 C -0.20693 0.54389 -0.28189 0.54536 -0.32063 0.54032 C -0.32362 0.5399 -0.32662 0.53885 -0.32961 0.53822 C -0.33323 0.53759 -0.3367 0.53675 -0.34032 0.53612 C -0.3526 0.53066 -0.33307 0.53885 -0.35843 0.53024 C -0.36142 0.52898 -0.36441 0.52751 -0.3674 0.52583 C -0.3874 0.50609 -0.35906 0.53255 -0.38111 0.51806 C -0.38299 0.5168 -0.38378 0.51344 -0.38567 0.51176 C -0.38835 0.50987 -0.39181 0.50987 -0.39465 0.50798 C -0.4126 0.49601 -0.39607 0.50252 -0.40977 0.4979 C -0.41465 0.4937 -0.42425 0.48467 -0.42945 0.48173 C -0.43181 0.48047 -0.43449 0.48047 -0.43701 0.47984 C -0.44205 0.4748 -0.44473 0.47165 -0.45055 0.46766 C -0.45402 0.46535 -0.4578 0.46388 -0.46126 0.46136 C -0.46725 0.45779 -0.47339 0.45359 -0.47937 0.4496 C -0.48394 0.44624 -0.48819 0.44225 -0.49292 0.43952 C -0.49733 0.43679 -0.50205 0.43574 -0.50662 0.43343 C -0.50866 0.43238 -0.51055 0.43049 -0.5126 0.42944 C -0.51827 0.42608 -0.51654 0.42902 -0.52174 0.42335 C -0.52457 0.4202 -0.52756 0.41579 -0.52929 0.41096 C -0.5304 0.40802 -0.53103 0.40424 -0.53229 0.40109 C -0.54457 0.36833 -0.53197 0.4097 -0.54583 0.36266 C -0.55103 0.34544 -0.55654 0.32822 -0.56095 0.31016 C -0.56299 0.30239 -0.56504 0.29441 -0.56709 0.28622 C -0.58079 0.22847 -0.56268 0.30134 -0.57607 0.248 C -0.57654 0.24191 -0.57701 0.23582 -0.57764 0.22973 C -0.57827 0.22385 -0.57953 0.21755 -0.58063 0.21167 C -0.58111 0.19676 -0.58142 0.18206 -0.58221 0.16736 C -0.58299 0.14762 -0.5852 0.10878 -0.5852 0.10899 C -0.58473 0.09513 -0.58394 0.05649 -0.58221 0.03822 C -0.58142 0.03066 -0.58032 0.02352 -0.57906 0.01617 C -0.57874 0.01407 -0.5789 0.01134 -0.57764 0.00987 C -0.57496 0.00756 -0.5715 0.00735 -0.56851 0.00609 C -0.55292 0.00861 -0.53638 0.0063 -0.52174 0.01407 C -0.51559 0.01722 -0.51402 0.02835 -0.51103 0.03612 C -0.48095 0.11823 -0.48221 0.12411 -0.46126 0.21965 C -0.45937 0.22763 -0.45811 0.23582 -0.4567 0.2438 C -0.45276 0.29 -0.44835 0.32927 -0.45055 0.37694 C -0.45087 0.38345 -0.45465 0.38912 -0.4567 0.395 C -0.46378 0.39437 -0.47071 0.39395 -0.4778 0.39311 C -0.48142 0.39269 -0.49355 0.38996 -0.49748 0.38912 C -0.5 0.38849 -0.50252 0.38744 -0.50504 0.38702 C -0.51008 0.38618 -0.51512 0.38576 -0.52016 0.38492 C -0.52362 0.38345 -0.52772 0.38345 -0.53071 0.38093 C -0.5326 0.37925 -0.53292 0.37568 -0.5337 0.37295 C -0.53717 0.36203 -0.53323 0.37043 -0.53685 0.35468 C -0.53796 0.34964 -0.53985 0.34544 -0.54126 0.34061 C -0.54457 0.3299 -0.54788 0.3173 -0.5504 0.30638 C -0.5515 0.30176 -0.55244 0.29693 -0.55339 0.2921 C -0.55685 0.25598 -0.55307 0.29 -0.55638 0.26816 C -0.55701 0.26417 -0.55685 0.25976 -0.55796 0.25598 C -0.5589 0.25241 -0.56079 0.24926 -0.56252 0.2459 C -0.56693 0.23708 -0.56898 0.23477 -0.57607 0.22763 C -0.57843 0.22532 -0.58111 0.22385 -0.58362 0.22175 C -0.59764 0.20999 -0.57575 0.227 -0.59575 0.21335 C -0.59733 0.2123 -0.59859 0.20999 -0.60032 0.20957 C -0.60268 0.20852 -0.60536 0.20873 -0.60788 0.20768 C -0.61355 0.20516 -0.61874 0.20138 -0.62441 0.19949 C -0.6315 0.19697 -0.63859 0.19592 -0.64567 0.1934 C -0.65418 0.19046 -0.64961 0.19193 -0.65922 0.1892 C -0.68347 0.1934 -0.70803 0.19424 -0.73181 0.20138 C -0.74126 0.20453 -0.74929 0.21272 -0.75748 0.21965 C -0.77213 0.23204 -0.78599 0.24611 -0.79985 0.25997 C -0.80583 0.26585 -0.81638 0.28454 -0.81953 0.29 C -0.82819 0.30533 -0.8252 0.30071 -0.83166 0.31415 C -0.8326 0.31625 -0.83386 0.31835 -0.83465 0.32045 C -0.84095 0.33704 -0.83055 0.3152 -0.83922 0.33242 C -0.83969 0.33914 -0.84032 0.34586 -0.84063 0.35279 C -0.84126 0.36665 -0.84126 0.40529 -0.84362 0.42503 C -0.84567 0.44162 -0.84788 0.44729 -0.85118 0.46346 C -0.85591 0.48635 -0.86111 0.50903 -0.86488 0.53213 C -0.87874 0.61886 -0.87166 0.58925 -0.88 0.62285 C -0.89559 0.62159 -0.91134 0.62096 -0.92677 0.61886 C -0.93008 0.61844 -0.93292 0.61613 -0.93591 0.61466 C -0.95937 0.60521 -0.95733 0.61067 -0.99181 0.58253 C -1.00174 0.57455 -1.02614 0.56153 -1.03418 0.54221 C -1.04567 0.51491 -1.05859 0.48299 -1.06441 0.45149 C -1.06898 0.42692 -1.07654 0.37694 -1.07654 0.37715 C -1.07859 0.34586 -1.08048 0.3152 -1.08252 0.28412 C -1.08362 0.26921 -1.08551 0.2396 -1.08551 0.24002 C -1.08457 0.21629 -1.0841 0.19256 -1.08252 0.16925 C -1.08205 0.16085 -1.08189 0.15266 -1.07953 0.1451 C -1.0663 0.10122 -1.03717 0.05187 -1.01906 0.01617 C -1.01339 0.00483 -1.00819 -0.00693 -1.00237 -0.01827 C -0.99244 -0.0378 -0.98221 -0.05712 -0.97213 -0.07665 C -0.97008 -0.08106 -0.96819 -0.08463 -0.96614 -0.08883 C -0.9641 -0.09303 -0.96189 -0.0966 -0.96016 -0.10101 C -0.95276 -0.11844 -0.95481 -0.11739 -0.94504 -0.12915 C -0.93764 -0.13776 -0.93985 -0.13377 -0.92992 -0.13923 C -0.92772 -0.14028 -0.92599 -0.14196 -0.92378 -0.14322 C -0.9126 -0.1491 -0.91591 -0.14448 -0.90567 -0.15519 C -0.90252 -0.15855 -0.89859 -0.16422 -0.89654 -0.16947 C -0.89591 -0.17115 -0.89591 -0.17346 -0.89512 -0.17514 C -0.89244 -0.18081 -0.88882 -0.18585 -0.88599 -0.19131 C -0.88394 -0.1953 -0.88331 -0.20118 -0.88 -0.20349 C -0.87796 -0.20496 -0.87591 -0.2058 -0.87386 -0.20769 C -0.86347 -0.21609 -0.87229 -0.21147 -0.86331 -0.21546 C -0.86126 -0.21819 -0.85906 -0.2205 -0.85733 -0.22365 C -0.84536 -0.24486 -0.86347 -0.21945 -0.84977 -0.23772 C -0.84504 -0.25662 -0.85229 -0.22911 -0.83607 -0.27195 C -0.83465 -0.27573 -0.83433 -0.28014 -0.83307 -0.28434 C -0.82788 -0.3003 -0.82299 -0.31689 -0.81654 -0.33264 C -0.81402 -0.33852 -0.81103 -0.3444 -0.80898 -0.3507 C -0.80646 -0.35847 -0.80488 -0.36666 -0.80284 -0.37505 L -0.79827 -0.39311 C -0.7978 -0.39521 -0.79717 -0.39689 -0.79685 -0.3992 C -0.79449 -0.41138 -0.79591 -0.40466 -0.79229 -0.41915 L -0.79071 -0.42524 C -0.78819 -0.4496 -0.79055 -0.43028 -0.78772 -0.44729 C -0.78725 -0.45065 -0.78693 -0.45443 -0.7863 -0.45758 C -0.78331 -0.47186 -0.78347 -0.46598 -0.78174 -0.47774 C -0.77953 -0.49202 -0.78331 -0.48824 -0.77559 -0.49181 C -0.77622 -0.44267 -0.77685 -0.39353 -0.77717 -0.34461 C -0.77843 -0.16674 -0.77843 0.01134 -0.78016 0.1892 C -0.78095 0.27257 -0.78315 0.35615 -0.78473 0.43952 C -0.78268 0.64447 -0.81874 0.85636 -0.77874 1.05439 C -0.76851 1.10479 -0.6989 1.0651 -0.66079 1.05229 C -0.6515 1.04914 -0.65937 1.02667 -0.6578 1.01386 C -0.6567 1.00588 -0.65559 0.99769 -0.65465 0.98971 C -0.65355 0.97984 -0.65292 0.96955 -0.65166 0.95926 C -0.6504 0.94876 -0.64835 0.93805 -0.64709 0.92734 C -0.64583 0.9139 -0.64536 0.90046 -0.6441 0.88702 C -0.64142 0.85741 -0.63764 0.8278 -0.63512 0.79819 C -0.62929 0.73246 -0.63244 0.76333 -0.62599 0.70558 C -0.62551 0.69214 -0.62551 0.6787 -0.62441 0.66526 C -0.62299 0.64363 -0.62016 0.62201 -0.61843 0.6008 C -0.61764 0.59198 -0.61748 0.58316 -0.61685 0.57455 C -0.61654 0.56846 -0.61607 0.56237 -0.61544 0.55628 C -0.61449 0.54704 -0.61244 0.52793 -0.61244 0.52835 C -0.61307 0.51848 -0.61339 0.50756 -0.61544 0.4979 C -0.61622 0.49391 -0.61843 0.48572 -0.61843 0.48593 C -0.61796 0.47438 -0.61874 0.46283 -0.61685 0.45149 C -0.61559 0.44309 -0.60961 0.43784 -0.60488 0.43343 C -0.60189 0.4307 -0.59796 0.42923 -0.59575 0.42503 C -0.58394 0.40424 -0.60158 0.43322 -0.57906 0.40928 L -0.56394 0.39311 L -0.55638 0.38492 C -0.55339 0.38177 -0.55008 0.37862 -0.5474 0.37484 C -0.54583 0.37295 -0.54457 0.37043 -0.54284 0.36896 C -0.53654 0.36245 -0.52819 0.35888 -0.52315 0.35069 C -0.51024 0.32927 -0.52457 0.35048 -0.50961 0.33452 C -0.50677 0.33137 -0.50473 0.3278 -0.50205 0.32444 C -0.49969 0.3215 -0.49685 0.3194 -0.49449 0.31625 C -0.49024 0.31142 -0.48662 0.30533 -0.48237 0.30029 C -0.48095 0.29861 -0.47922 0.29798 -0.4778 0.29609 C -0.47465 0.2921 -0.47213 0.28769 -0.46882 0.28412 C -0.46677 0.28223 -0.46441 0.28055 -0.46268 0.27803 C -0.46095 0.27572 -0.45969 0.27257 -0.45811 0.27005 C -0.45717 0.26816 -0.45638 0.26585 -0.45512 0.26375 C -0.45008 0.25724 -0.45166 0.26207 -0.44614 0.25808 C -0.44284 0.25556 -0.44 0.25262 -0.43701 0.24989 C -0.43496 0.248 -0.43307 0.24548 -0.43103 0.2438 C -0.42961 0.24275 -0.42788 0.24296 -0.42646 0.24191 C -0.41733 0.23519 -0.41953 0.23414 -0.41134 0.22973 C -0.40835 0.22826 -0.4052 0.227 -0.40221 0.22532 C -0.40079 0.22511 -0.39922 0.22427 -0.39764 0.22364 C -0.39512 0.22217 -0.39276 0.22091 -0.39008 0.21965 C -0.38819 0.21881 -0.38614 0.21839 -0.3841 0.21776 C -0.38048 0.2165 -0.37701 0.21524 -0.37355 0.21335 C -0.36457 0.20957 -0.36677 0.20894 -0.35685 0.20558 C -0.34851 0.20285 -0.34819 0.20453 -0.34032 0.20138 C -0.33559 0.19991 -0.33055 0.19907 -0.32662 0.1955 C -0.3252 0.19424 -0.32394 0.19214 -0.32205 0.19151 C -0.31622 0.1892 -0.30394 0.18752 -0.30394 0.18773 C -0.30252 0.18605 -0.30111 0.18437 -0.29937 0.18332 C -0.29496 0.18101 -0.2904 0.17933 -0.28583 0.17723 C -0.28425 0.1766 -0.28284 0.17576 -0.28126 0.17513 L -0.27229 0.17324 C -0.2674 0.17009 -0.26079 0.1661 -0.25717 0.16127 C -0.25559 0.15917 -0.25386 0.15728 -0.2526 0.15518 C -0.25134 0.15308 -0.25087 0.15077 -0.24961 0.14888 C -0.24819 0.14741 -0.24646 0.14636 -0.24504 0.1451 C -0.2389 0.12075 -0.24174 0.13796 -0.2874 0.14111 C -0.29292 0.14153 -0.29843 0.14216 -0.30394 0.143 C -0.30599 0.14384 -0.30803 0.14447 -0.31008 0.1451 C -0.31496 0.14657 -0.32016 0.14741 -0.3252 0.14888 L -0.33717 0.15308 C -0.33922 0.15392 -0.34126 0.15434 -0.34331 0.15518 C -0.34583 0.15581 -0.34835 0.15623 -0.35087 0.15728 C -0.35386 0.15833 -0.35985 0.16127 -0.35985 0.16148 C -0.3589 0.16295 -0.35859 0.16631 -0.35685 0.16736 C -0.35355 0.16925 -0.34977 0.16841 -0.3463 0.16925 C -0.34473 0.16967 -0.34331 0.17072 -0.34174 0.17135 C -0.34378 0.17177 -0.34583 0.17282 -0.34788 0.17324 C -0.3578 0.17618 -0.37654 0.17996 -0.38252 0.18143 L -0.39166 0.18332 C -0.39465 0.18416 -0.39764 0.185 -0.40079 0.18542 L -0.41433 0.18752 L -0.58977 0.18542 C -0.59323 0.18542 -0.59969 0.17219 -0.60032 0.17135 C -0.60158 0.16967 -0.60347 0.16883 -0.60488 0.16736 C -0.60961 0.16148 -0.61449 0.15581 -0.61843 0.14888 C -0.62048 0.14552 -0.62221 0.14216 -0.62441 0.13901 C -0.62725 0.13544 -0.63087 0.13292 -0.63355 0.12893 C -0.63654 0.12474 -0.63827 0.11928 -0.64111 0.11487 C -0.64347 0.1113 -0.6463 0.10836 -0.64866 0.10479 C -0.65134 0.10101 -0.65355 0.0966 -0.65622 0.09261 C -0.65906 0.08841 -0.66237 0.08484 -0.66536 0.08064 C -0.6674 0.07749 -0.66914 0.07371 -0.67134 0.07056 C -0.68788 0.04599 -0.67307 0.06888 -0.68803 0.0504 C -0.6937 0.04326 -0.69843 0.03465 -0.70457 0.02814 C -0.70709 0.0252 -0.70945 0.02268 -0.71213 0.02016 C -0.71465 0.01785 -0.71748 0.01638 -0.71969 0.01407 C -0.72205 0.01176 -0.72331 0.00798 -0.72583 0.00609 C -0.72756 0.00462 -0.72977 0.00483 -0.73181 0.00399 C -0.73339 0.00336 -0.73481 0.00273 -0.73638 0.00189 C -0.75544 0.00273 -0.77465 0.00273 -0.79386 0.00399 C -0.79591 0.0042 -0.7978 0.00546 -0.79985 0.00609 C -0.81717 0.01092 -0.79874 0.00504 -0.81339 0.00987 C -0.82504 0.00945 -0.8367 0.00987 -0.84819 0.00798 C -0.85181 0.00735 -0.84111 0.00651 -0.83764 0.00609 L -0.82551 0.00399 C -0.82205 0.00336 -0.81859 0.00252 -0.81496 0.00189 C -0.80992 0.00105 -0.80488 0.00063 -0.79985 2.49895E-6 C -0.79339 -0.0021 -0.79323 -0.00231 -0.7863 -0.00399 C -0.78315 -0.00483 -0.78016 -0.00567 -0.77717 -0.00609 C -0.76756 -0.00714 -0.75796 -0.00735 -0.74851 -0.00819 C -0.73764 -0.01176 -0.7452 -0.00945 -0.72882 -0.01218 L -0.7167 -0.01428 C -0.71323 -0.0147 -0.70961 -0.01575 -0.70614 -0.01617 C -0.69811 -0.01701 -0.68992 -0.01743 -0.68189 -0.01827 C -0.68048 -0.0189 -0.6789 -0.01974 -0.67733 -0.02016 C -0.66756 -0.0231 -0.65481 -0.02331 -0.64567 -0.02415 L -0.43859 -0.02226 C -0.41229 -0.02226 -0.49087 -0.0231 -0.51717 -0.02415 C -0.5252 -0.02457 -0.53323 -0.02562 -0.54126 -0.02625 C -0.54488 -0.02688 -0.54835 -0.02772 -0.55197 -0.02856 C -0.5589 -0.02919 -0.56599 -0.02919 -0.57307 -0.03024 C -0.57465 -0.03066 -0.57607 -0.03192 -0.57764 -0.03234 C -0.58111 -0.03318 -0.58473 -0.0336 -0.58819 -0.03423 C -0.59071 -0.03507 -0.59323 -0.03612 -0.59575 -0.03633 C -0.60425 -0.03738 -0.61292 -0.03759 -0.62142 -0.03843 C -0.62551 -0.03906 -0.62961 -0.03948 -0.63355 -0.04053 C -0.65213 -0.04452 -0.64662 -0.04515 -0.66677 -0.04851 C -0.72425 -0.05796 -0.63906 -0.04095 -0.70756 -0.05439 C -0.74835 -0.06258 -0.70394 -0.05376 -0.74237 -0.06468 C -0.74473 -0.0651 -0.76646 -0.06825 -0.76803 -0.06888 C -0.79134 -0.07896 -0.76977 -0.07014 -0.83166 -0.06888 C -0.83969 -0.06888 -0.84772 -0.06888 -0.85575 -0.06888 L -0.29937 -0.09093 L -0.88756 -0.09093 L -0.88756 -0.09093 L -0.88756 -0.09093 " pathEditMode="relative" rAng="0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    <p:cBhvr>
                                            <p:cTn id="39" dur="2000" fill="hold"/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54283" y="29357"/>
                                        </p:animMotion>
                                      </p:childTnLst>
                                      <p:subTnLst>
                                        <p:audio>
                                          <p:cMediaNode>
                                            <p:cTn display="0" masterRel="sameClick">
                                              <p:stCondLst>
                                                <p:cond evt="begin" delay="0">
                                                  <p:tn val="38"/>
                                                </p:cond>
                                              </p:stCondLst>
                                              <p:endCondLst>
                                                <p:cond evt="onStopAudio" delay="0">
                                                  <p:tgtEl>
                                                    <p:sldTgt/>
                                                  </p:tgtEl>
                                                </p:cond>
                                              </p:endCondLst>
                                            </p:cTn>
                                            <p:tgtEl>
                                              <p:sndTgt r:embed="rId3" name="explode.wav"/>
                                            </p:tgtEl>
                                          </p:cMediaNode>
                                        </p:audio>
                                      </p:sub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40" fill="hold">
                                <p:stCondLst>
                                  <p:cond delay="12500"/>
                                </p:stCondLst>
                                <p:childTnLst>
                                  <p:par>
                                    <p:cTn id="41" presetID="0" presetClass="path" presetSubtype="0" accel="50000" decel="5000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-3.07087E-6 4.49391E-6 L -3.07087E-6 4.49391E-6 C -0.0011 0.01869 0.00032 0.03821 -0.00315 0.05648 C -0.00409 0.06173 -0.00535 0.06719 -0.00614 0.07223 C -0.00693 0.07769 -0.00724 0.08315 -0.00771 0.08861 C -0.00866 0.10142 -0.00976 0.11423 -0.01071 0.12683 C -0.01417 0.17807 -0.0126 0.15644 -0.01527 0.19151 C -0.01527 0.19214 -0.01795 0.22763 -0.01826 0.22973 L -0.02126 0.2459 C -0.02173 0.25262 -0.0222 0.25934 -0.02283 0.26585 C -0.02393 0.27887 -0.02488 0.28307 -0.02582 0.29609 C -0.02866 0.33977 -0.02519 0.31205 -0.03039 0.34649 C -0.03086 0.35006 -0.03071 0.35363 -0.03181 0.35678 C -0.03291 0.35951 -0.03386 0.36203 -0.0348 0.36455 C -0.03937 0.37862 -0.03543 0.37148 -0.04236 0.38093 C -0.04299 0.38303 -0.04315 0.38513 -0.04393 0.38702 C -0.04519 0.38996 -0.04708 0.39227 -0.0485 0.395 C -0.05008 0.39836 -0.05149 0.40172 -0.05307 0.40508 C -0.05401 0.40781 -0.05464 0.41075 -0.05606 0.41306 C -0.05732 0.41558 -0.05921 0.41705 -0.06063 0.41936 C -0.0622 0.42188 -0.06362 0.42461 -0.06504 0.42734 C -0.06614 0.42923 -0.06724 0.43133 -0.06819 0.43343 C -0.06929 0.43595 -0.06976 0.4391 -0.07118 0.44141 C -0.07291 0.44456 -0.07543 0.44645 -0.07716 0.4496 C -0.07905 0.45254 -0.07984 0.45653 -0.08173 0.45968 C -0.08346 0.46241 -0.08598 0.46451 -0.08771 0.46766 C -0.0896 0.47081 -0.09023 0.47501 -0.09228 0.47774 C -0.09386 0.47984 -0.09637 0.48047 -0.09842 0.48173 C -0.09937 0.48425 -0.1 0.48761 -0.10141 0.48992 C -0.10252 0.49181 -0.10441 0.49244 -0.10598 0.49391 C -0.10992 0.4979 -0.1137 0.50252 -0.11795 0.50588 C -0.12047 0.50798 -0.12315 0.50987 -0.12551 0.51176 C -0.12976 0.51575 -0.13291 0.52205 -0.13763 0.52415 C -0.13921 0.52478 -0.14078 0.5252 -0.1422 0.52582 C -0.15307 0.53338 -0.13952 0.52687 -0.15275 0.53422 C -0.16173 0.53884 -0.16015 0.53737 -0.16787 0.54031 C -0.16945 0.54073 -0.17086 0.54199 -0.17244 0.5422 C -0.17795 0.54325 -0.18346 0.54346 -0.18913 0.5443 C -0.20693 0.54388 -0.28189 0.54535 -0.32063 0.54031 C -0.32362 0.53989 -0.32661 0.53884 -0.3296 0.53821 C -0.33323 0.53758 -0.33669 0.53674 -0.34031 0.53611 C -0.3526 0.53065 -0.33307 0.53884 -0.35842 0.53023 C -0.36141 0.52897 -0.36441 0.5275 -0.3674 0.52582 C -0.3874 0.50609 -0.35905 0.53254 -0.3811 0.51806 C -0.38299 0.5168 -0.38378 0.51344 -0.38567 0.51176 C -0.38834 0.50987 -0.39181 0.50987 -0.39464 0.50798 C -0.4126 0.49601 -0.39606 0.50252 -0.40976 0.4979 C -0.41464 0.4937 -0.42425 0.48467 -0.42945 0.48173 C -0.43181 0.48047 -0.43449 0.48047 -0.437 0.47984 C -0.44204 0.4748 -0.44472 0.47165 -0.45055 0.46766 C -0.45401 0.46535 -0.45779 0.46388 -0.46126 0.46136 C -0.46724 0.45779 -0.47338 0.45359 -0.47937 0.4496 C -0.48393 0.44624 -0.48819 0.44225 -0.49291 0.43952 C -0.49732 0.43679 -0.50204 0.43574 -0.50661 0.43343 C -0.50866 0.43238 -0.51055 0.43049 -0.5126 0.42944 C -0.51826 0.42608 -0.51653 0.42902 -0.52173 0.42335 C -0.52456 0.4202 -0.52756 0.41579 -0.52929 0.41096 C -0.53039 0.40802 -0.53102 0.40424 -0.53228 0.40109 C -0.54456 0.36833 -0.53197 0.4097 -0.54582 0.36266 C -0.55102 0.34544 -0.55653 0.32822 -0.56094 0.31016 C -0.56299 0.30239 -0.56504 0.29441 -0.56708 0.28622 C -0.58078 0.22847 -0.56267 0.30134 -0.57606 0.248 C -0.57653 0.24191 -0.577 0.23582 -0.57763 0.22973 C -0.57826 0.22385 -0.57952 0.21755 -0.58063 0.21167 C -0.5811 0.19676 -0.58141 0.18206 -0.5822 0.16736 C -0.58299 0.14762 -0.58519 0.10877 -0.58519 0.10898 C -0.58472 0.09512 -0.58393 0.05648 -0.5822 0.03821 C -0.58141 0.03065 -0.58031 0.02352 -0.57905 0.01617 C -0.57874 0.01407 -0.57889 0.01134 -0.57763 0.00987 C -0.57496 0.00756 -0.57149 0.00735 -0.5685 0.00609 C -0.55291 0.00861 -0.53637 0.0063 -0.52173 0.01407 C -0.51559 0.01722 -0.51401 0.02834 -0.51102 0.03611 C -0.48094 0.11822 -0.4822 0.1241 -0.46126 0.21965 C -0.45937 0.22763 -0.45811 0.23582 -0.45669 0.2438 C -0.45275 0.29 -0.44834 0.32927 -0.45055 0.37694 C -0.45086 0.38345 -0.45464 0.38912 -0.45669 0.395 C -0.46378 0.39437 -0.47071 0.39395 -0.47779 0.39311 C -0.48141 0.39269 -0.49354 0.38996 -0.49748 0.38912 C -0.5 0.38849 -0.50252 0.38744 -0.50504 0.38702 C -0.51008 0.38618 -0.51512 0.38576 -0.52015 0.38492 C -0.52362 0.38345 -0.52771 0.38345 -0.53071 0.38093 C -0.5326 0.37925 -0.53291 0.37568 -0.5337 0.37295 C -0.53716 0.36203 -0.53323 0.37043 -0.53685 0.35468 C -0.53795 0.34964 -0.53984 0.34544 -0.54126 0.34061 C -0.54456 0.3299 -0.54787 0.3173 -0.55039 0.30638 C -0.55149 0.30176 -0.55244 0.29693 -0.55338 0.2921 C -0.55685 0.25598 -0.55307 0.29 -0.55637 0.26816 C -0.557 0.26417 -0.55685 0.25976 -0.55795 0.25598 C -0.55889 0.25241 -0.56078 0.24926 -0.56252 0.2459 C -0.56693 0.23708 -0.56897 0.23477 -0.57606 0.22763 C -0.57842 0.22532 -0.5811 0.22385 -0.58362 0.22175 C -0.59763 0.20999 -0.57574 0.227 -0.59574 0.21335 C -0.59732 0.2123 -0.59858 0.20999 -0.60031 0.20957 C -0.60267 0.20852 -0.60535 0.20873 -0.60787 0.20768 C -0.61354 0.20516 -0.61874 0.20138 -0.62441 0.19949 C -0.63149 0.19697 -0.63858 0.19592 -0.64567 0.1934 C -0.65417 0.19046 -0.6496 0.19193 -0.65921 0.1892 C -0.68346 0.1934 -0.70803 0.19424 -0.73181 0.20138 C -0.74126 0.20453 -0.74929 0.21272 -0.75748 0.21965 C -0.77212 0.23204 -0.78598 0.24611 -0.79984 0.25997 C -0.80582 0.26585 -0.81637 0.28454 -0.81952 0.29 C -0.82819 0.30533 -0.82519 0.30071 -0.83165 0.31415 C -0.8326 0.31625 -0.83386 0.31835 -0.83464 0.32045 C -0.84094 0.33704 -0.83055 0.3152 -0.83921 0.33242 C -0.83968 0.33914 -0.84031 0.34586 -0.84063 0.35279 C -0.84126 0.36665 -0.84126 0.40529 -0.84362 0.42503 C -0.84567 0.44162 -0.84787 0.44729 -0.85118 0.46346 C -0.8559 0.48635 -0.8611 0.50903 -0.86488 0.53212 C -0.87874 0.61885 -0.87165 0.58924 -0.88 0.62284 C -0.89559 0.62158 -0.91134 0.62095 -0.92677 0.61885 C -0.93008 0.61843 -0.93291 0.61612 -0.9359 0.61465 C -0.95937 0.6052 -0.95732 0.61066 -0.99181 0.58252 C -1.00173 0.57454 -1.02614 0.56152 -1.03417 0.5422 C -1.04567 0.51491 -1.05858 0.48299 -1.06441 0.45149 C -1.06897 0.42692 -1.07653 0.37694 -1.07653 0.37715 C -1.07858 0.34586 -1.08047 0.3152 -1.08252 0.28412 C -1.08362 0.26921 -1.08551 0.2396 -1.08551 0.24002 C -1.08456 0.21629 -1.08409 0.19256 -1.08252 0.16925 C -1.08204 0.16085 -1.08189 0.15266 -1.07952 0.1451 C -1.0663 0.10121 -1.03716 0.05186 -1.01905 0.01617 C -1.01338 0.00483 -1.00819 -0.00693 -1.00236 -0.01827 C -0.99244 -0.0378 -0.9822 -0.05712 -0.97212 -0.07665 C -0.97008 -0.08106 -0.96819 -0.08463 -0.96614 -0.08883 C -0.96409 -0.09303 -0.96189 -0.0966 -0.96015 -0.10101 C -0.95275 -0.11844 -0.9548 -0.11739 -0.94504 -0.12915 C -0.93763 -0.13776 -0.93984 -0.13377 -0.92992 -0.13923 C -0.92771 -0.14028 -0.92598 -0.14196 -0.92378 -0.14322 C -0.9126 -0.1491 -0.9159 -0.14448 -0.90567 -0.15519 C -0.90252 -0.15855 -0.89858 -0.16422 -0.89653 -0.16947 C -0.8959 -0.17115 -0.8959 -0.17346 -0.89512 -0.17514 C -0.89244 -0.18081 -0.88882 -0.18585 -0.88598 -0.19131 C -0.88393 -0.1953 -0.8833 -0.20118 -0.88 -0.20349 C -0.87795 -0.20496 -0.8759 -0.2058 -0.87386 -0.20769 C -0.86346 -0.21609 -0.87228 -0.21147 -0.8633 -0.21546 C -0.86126 -0.21819 -0.85905 -0.2205 -0.85732 -0.22365 C -0.84535 -0.24486 -0.86346 -0.21945 -0.84976 -0.23772 C -0.84504 -0.25662 -0.85228 -0.22911 -0.83606 -0.27195 C -0.83464 -0.27573 -0.83433 -0.28014 -0.83307 -0.28434 C -0.82787 -0.3003 -0.82299 -0.31689 -0.81653 -0.33264 C -0.81401 -0.33852 -0.81102 -0.3444 -0.80897 -0.3507 C -0.80645 -0.35847 -0.80488 -0.36666 -0.80283 -0.37506 L -0.79826 -0.39312 C -0.79779 -0.39522 -0.79716 -0.3969 -0.79685 -0.39921 C -0.79449 -0.41139 -0.7959 -0.40467 -0.79228 -0.41916 L -0.79071 -0.42525 C -0.78819 -0.44961 -0.79055 -0.43029 -0.78771 -0.4473 C -0.78724 -0.45066 -0.78693 -0.45444 -0.7863 -0.45759 C -0.7833 -0.47187 -0.78346 -0.46599 -0.78173 -0.47774 C -0.77952 -0.49202 -0.7833 -0.48824 -0.77559 -0.49181 C -0.77622 -0.44268 -0.77685 -0.39354 -0.77716 -0.34461 C -0.77842 -0.16674 -0.77842 0.01134 -0.78015 0.1892 C -0.78094 0.27257 -0.78315 0.35615 -0.78472 0.43952 C -0.78267 0.64447 -0.81874 0.85636 -0.77874 1.05438 C -0.7685 1.10478 -0.69889 1.06509 -0.66078 1.05228 C -0.65149 1.04913 -0.65937 1.02666 -0.65779 1.01386 C -0.65669 1.00588 -0.65559 0.99769 -0.65464 0.98971 C -0.65354 0.97984 -0.65291 0.96955 -0.65165 0.95926 C -0.65039 0.94876 -0.64834 0.93805 -0.64708 0.92734 C -0.64582 0.9139 -0.64535 0.90046 -0.64409 0.88702 C -0.64141 0.85741 -0.63763 0.8278 -0.63512 0.79819 C -0.62929 0.73246 -0.63244 0.76333 -0.62598 0.70558 C -0.62551 0.69214 -0.62551 0.6787 -0.62441 0.66526 C -0.62299 0.64363 -0.62015 0.622 -0.61842 0.60079 C -0.61763 0.59197 -0.61748 0.58315 -0.61685 0.57454 C -0.61653 0.56845 -0.61606 0.56236 -0.61543 0.55627 C -0.61449 0.54703 -0.61244 0.52792 -0.61244 0.52834 C -0.61307 0.51848 -0.61338 0.50756 -0.61543 0.4979 C -0.61622 0.49391 -0.61842 0.48572 -0.61842 0.48593 C -0.61795 0.47438 -0.61874 0.46283 -0.61685 0.45149 C -0.61559 0.44309 -0.6096 0.43784 -0.60488 0.43343 C -0.60189 0.4307 -0.59795 0.42923 -0.59574 0.42503 C -0.58393 0.40424 -0.60157 0.43322 -0.57905 0.40928 L -0.56393 0.39311 L -0.55637 0.38492 C -0.55338 0.38177 -0.55008 0.37862 -0.5474 0.37484 C -0.54582 0.37295 -0.54456 0.37043 -0.54283 0.36896 C -0.53653 0.36245 -0.52819 0.35888 -0.52315 0.35069 C -0.51023 0.32927 -0.52456 0.35048 -0.5096 0.33452 C -0.50677 0.33137 -0.50472 0.3278 -0.50204 0.32444 C -0.49968 0.3215 -0.49685 0.3194 -0.49449 0.31625 C -0.49023 0.31142 -0.48661 0.30533 -0.48236 0.30029 C -0.48094 0.29861 -0.47921 0.29798 -0.47779 0.29609 C -0.47464 0.2921 -0.47212 0.28769 -0.46882 0.28412 C -0.46677 0.28223 -0.46441 0.28055 -0.46267 0.27803 C -0.46094 0.27572 -0.45968 0.27257 -0.45811 0.27005 C -0.45716 0.26816 -0.45637 0.26585 -0.45512 0.26375 C -0.45008 0.25724 -0.45165 0.26207 -0.44614 0.25808 C -0.44283 0.25556 -0.44 0.25262 -0.437 0.24989 C -0.43496 0.248 -0.43307 0.24548 -0.43102 0.2438 C -0.4296 0.24275 -0.42787 0.24296 -0.42645 0.24191 C -0.41732 0.23519 -0.41952 0.23414 -0.41134 0.22973 C -0.40834 0.22826 -0.40519 0.227 -0.4022 0.22532 C -0.40078 0.22511 -0.39921 0.22427 -0.39763 0.22364 C -0.39512 0.22217 -0.39275 0.22091 -0.39008 0.21965 C -0.38819 0.21881 -0.38614 0.21839 -0.38409 0.21776 C -0.38047 0.2165 -0.377 0.21524 -0.37354 0.21335 C -0.36456 0.20957 -0.36677 0.20894 -0.35685 0.20558 C -0.3485 0.20285 -0.34819 0.20453 -0.34031 0.20138 C -0.33559 0.19991 -0.33055 0.19907 -0.32661 0.1955 C -0.32519 0.19424 -0.32393 0.19214 -0.32204 0.19151 C -0.31622 0.1892 -0.30393 0.18752 -0.30393 0.18773 C -0.30252 0.18605 -0.3011 0.18437 -0.29937 0.18332 C -0.29496 0.18101 -0.29039 0.17933 -0.28582 0.17723 C -0.28425 0.1766 -0.28283 0.17576 -0.28126 0.17513 L -0.27228 0.17324 C -0.2674 0.17009 -0.26078 0.1661 -0.25716 0.16127 C -0.25559 0.15917 -0.25386 0.15728 -0.2526 0.15518 C -0.25134 0.15308 -0.25086 0.15077 -0.2496 0.14888 C -0.24819 0.14741 -0.24645 0.14636 -0.24504 0.1451 C -0.23889 0.12074 -0.24173 0.13796 -0.2874 0.14111 C -0.29291 0.14153 -0.29842 0.14216 -0.30393 0.143 C -0.30598 0.14384 -0.30803 0.14447 -0.31008 0.1451 C -0.31496 0.14657 -0.32015 0.14741 -0.32519 0.14888 L -0.33716 0.15308 C -0.33921 0.15392 -0.34126 0.15434 -0.3433 0.15518 C -0.34582 0.15581 -0.34834 0.15623 -0.35086 0.15728 C -0.35386 0.15833 -0.35984 0.16127 -0.35984 0.16148 C -0.35889 0.16295 -0.35858 0.16631 -0.35685 0.16736 C -0.35354 0.16925 -0.34976 0.16841 -0.3463 0.16925 C -0.34472 0.16967 -0.3433 0.17072 -0.34173 0.17135 C -0.34378 0.17177 -0.34582 0.17282 -0.34787 0.17324 C -0.35779 0.17618 -0.37653 0.17996 -0.38252 0.18143 L -0.39165 0.18332 C -0.39464 0.18416 -0.39763 0.185 -0.40078 0.18542 L -0.41433 0.18752 L -0.58976 0.18542 C -0.59323 0.18542 -0.59968 0.17219 -0.60031 0.17135 C -0.60157 0.16967 -0.60346 0.16883 -0.60488 0.16736 C -0.6096 0.16148 -0.61449 0.15581 -0.61842 0.14888 C -0.62047 0.14552 -0.6222 0.14216 -0.62441 0.13901 C -0.62724 0.13544 -0.63086 0.13292 -0.63354 0.12893 C -0.63653 0.12473 -0.63826 0.11927 -0.6411 0.11486 C -0.64346 0.11129 -0.6463 0.10835 -0.64866 0.10478 C -0.65134 0.101 -0.65354 0.09659 -0.65622 0.0926 C -0.65905 0.0884 -0.66236 0.08483 -0.66535 0.08063 C -0.6674 0.07748 -0.66913 0.0737 -0.67134 0.07055 C -0.68787 0.04598 -0.67307 0.06887 -0.68803 0.05039 C -0.6937 0.04325 -0.69842 0.03464 -0.70456 0.02813 C -0.70708 0.0252 -0.70945 0.02268 -0.71212 0.02016 C -0.71464 0.01785 -0.71748 0.01638 -0.71968 0.01407 C -0.72204 0.01176 -0.7233 0.00798 -0.72582 0.00609 C -0.72756 0.00462 -0.72976 0.00483 -0.73181 0.00399 C -0.73338 0.00336 -0.7348 0.00273 -0.73637 0.00189 C -0.75543 0.00273 -0.77464 0.00273 -0.79386 0.00399 C -0.7959 0.0042 -0.79779 0.00546 -0.79984 0.00609 C -0.81716 0.01092 -0.79874 0.00504 -0.81338 0.00987 C -0.82504 0.00945 -0.83669 0.00987 -0.84819 0.00798 C -0.85181 0.00735 -0.8411 0.00651 -0.83763 0.00609 L -0.82551 0.00399 C -0.82204 0.00336 -0.81858 0.00252 -0.81496 0.00189 C -0.80992 0.00105 -0.80488 0.00063 -0.79984 4.49391E-6 C -0.79338 -0.0021 -0.79323 -0.00231 -0.7863 -0.00399 C -0.78315 -0.00483 -0.78015 -0.00567 -0.77716 -0.00609 C -0.76756 -0.00714 -0.75795 -0.00735 -0.7485 -0.00819 C -0.73763 -0.01176 -0.74519 -0.00945 -0.72882 -0.01218 L -0.71669 -0.01428 C -0.71323 -0.0147 -0.7096 -0.01575 -0.70614 -0.01617 C -0.69811 -0.01701 -0.68992 -0.01743 -0.68189 -0.01827 C -0.68047 -0.0189 -0.67889 -0.01974 -0.67732 -0.02016 C -0.66756 -0.0231 -0.6548 -0.02331 -0.64567 -0.02415 L -0.43858 -0.02226 C -0.41228 -0.02226 -0.49086 -0.0231 -0.51716 -0.02415 C -0.52519 -0.02457 -0.53323 -0.02562 -0.54126 -0.02625 C -0.54488 -0.02688 -0.54834 -0.02772 -0.55197 -0.02856 C -0.55889 -0.02919 -0.56598 -0.02919 -0.57307 -0.03024 C -0.57464 -0.03066 -0.57606 -0.03192 -0.57763 -0.03234 C -0.5811 -0.03318 -0.58472 -0.0336 -0.58819 -0.03423 C -0.59071 -0.03507 -0.59323 -0.03612 -0.59574 -0.03633 C -0.60425 -0.03738 -0.61291 -0.03759 -0.62141 -0.03843 C -0.62551 -0.03906 -0.6296 -0.03948 -0.63354 -0.04053 C -0.65212 -0.04452 -0.64661 -0.04515 -0.66677 -0.04851 C -0.72425 -0.05796 -0.63905 -0.04095 -0.70756 -0.05439 C -0.74834 -0.06258 -0.70393 -0.05376 -0.74236 -0.06468 C -0.74472 -0.0651 -0.76645 -0.06825 -0.76803 -0.06888 C -0.79134 -0.07896 -0.76976 -0.07014 -0.83165 -0.06888 C -0.83968 -0.06888 -0.84771 -0.06888 -0.85574 -0.06888 L -0.29937 -0.09093 L -0.88756 -0.09093 L -0.88756 -0.09093 L -0.88756 -0.09093 " pathEditMode="relative" rAng="0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    <p:cBhvr>
                                            <p:cTn id="42" dur="2000" fill="hold"/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54283" y="29357"/>
                                        </p:animMotion>
                                      </p:childTnLst>
                                      <p:subTnLst>
                                        <p:audio>
                                          <p:cMediaNode>
                                            <p:cTn display="0" masterRel="sameClick">
                                              <p:stCondLst>
                                                <p:cond evt="begin" delay="0">
                                                  <p:tn val="41"/>
                                                </p:cond>
                                              </p:stCondLst>
                                              <p:endCondLst>
                                                <p:cond evt="onStopAudio" delay="0">
                                                  <p:tgtEl>
                                                    <p:sldTgt/>
                                                  </p:tgtEl>
                                                </p:cond>
                                              </p:endCondLst>
                                            </p:cTn>
                                            <p:tgtEl>
                                              <p:sndTgt r:embed="rId3" name="explode.wav"/>
                                            </p:tgtEl>
                                          </p:cMediaNode>
                                        </p:audio>
                                      </p:sub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43" fill="hold">
                                <p:stCondLst>
                                  <p:cond delay="14500"/>
                                </p:stCondLst>
                                <p:childTnLst>
                                  <p:par>
                                    <p:cTn id="44" presetID="0" presetClass="path" presetSubtype="0" accel="50000" decel="5000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-4.64567E-6 -2.76354E-6 L -4.64567E-6 0.00021 C -0.0011 0.01869 0.00032 0.03822 -0.00314 0.05649 C -0.00409 0.06174 -0.00535 0.0672 -0.00614 0.07224 C -0.00692 0.0777 -0.00724 0.08316 -0.00771 0.08862 C -0.00866 0.10143 -0.00976 0.11424 -0.0107 0.12684 C -0.01417 0.17808 -0.01259 0.15645 -0.01527 0.19152 C -0.01527 0.19215 -0.01795 0.22764 -0.01826 0.22974 L -0.02126 0.24591 C -0.02173 0.25263 -0.0222 0.25935 -0.02283 0.26586 C -0.02393 0.27888 -0.02488 0.28308 -0.02582 0.2961 C -0.02866 0.33978 -0.02519 0.31206 -0.03039 0.3465 C -0.03086 0.35007 -0.0307 0.35364 -0.03181 0.35679 C -0.03291 0.35952 -0.03385 0.36204 -0.0348 0.36456 C -0.03937 0.37863 -0.03543 0.37149 -0.04236 0.38094 C -0.04299 0.38304 -0.04314 0.38514 -0.04393 0.38703 C -0.04519 0.38996 -0.04708 0.39227 -0.0485 0.395 C -0.05007 0.39836 -0.05149 0.40172 -0.05307 0.40508 C -0.05401 0.40781 -0.05464 0.41075 -0.05606 0.41306 C -0.05732 0.41558 -0.05921 0.41705 -0.06063 0.41936 C -0.0622 0.42188 -0.06362 0.42461 -0.06503 0.42734 C -0.06614 0.42923 -0.06724 0.43133 -0.06818 0.43343 C -0.06929 0.43595 -0.06976 0.4391 -0.07118 0.44141 C -0.07291 0.44456 -0.07543 0.44645 -0.07716 0.4496 C -0.07905 0.45254 -0.07984 0.45653 -0.08173 0.45968 C -0.08346 0.46241 -0.08598 0.46451 -0.08771 0.46766 C -0.0896 0.47081 -0.09023 0.47501 -0.09228 0.47774 C -0.09385 0.47984 -0.09637 0.48047 -0.09842 0.48173 C -0.09937 0.48425 -0.1 0.48761 -0.10141 0.48992 C -0.10252 0.49181 -0.1044 0.49244 -0.10598 0.49391 C -0.10992 0.4979 -0.1137 0.50252 -0.11795 0.50588 C -0.12047 0.50798 -0.12314 0.50987 -0.12551 0.51176 C -0.12976 0.51575 -0.13291 0.52205 -0.13763 0.52415 C -0.13921 0.52478 -0.14078 0.5252 -0.1422 0.52583 C -0.15307 0.53339 -0.13952 0.52688 -0.15275 0.53423 C -0.16173 0.53885 -0.16015 0.53738 -0.16787 0.54032 C -0.16944 0.54074 -0.17086 0.542 -0.17244 0.54221 C -0.17795 0.54326 -0.18346 0.54347 -0.18913 0.54431 C -0.20692 0.54389 -0.28189 0.54536 -0.32063 0.54032 C -0.32362 0.5399 -0.32661 0.53885 -0.3296 0.53822 C -0.33322 0.53759 -0.33669 0.53675 -0.34031 0.53612 C -0.35259 0.53066 -0.33307 0.53885 -0.35842 0.53024 C -0.36141 0.52898 -0.3644 0.52751 -0.3674 0.52583 C -0.3874 0.50609 -0.35905 0.53255 -0.3811 0.51806 C -0.38299 0.5168 -0.38377 0.51344 -0.38566 0.51176 C -0.38834 0.50987 -0.39181 0.50987 -0.39464 0.50798 C -0.41259 0.49601 -0.39606 0.50252 -0.40976 0.4979 C -0.41464 0.4937 -0.42425 0.48467 -0.42944 0.48173 C -0.43181 0.48047 -0.43448 0.48047 -0.437 0.47984 C -0.44204 0.4748 -0.44472 0.47165 -0.45055 0.46766 C -0.45401 0.46535 -0.45779 0.46388 -0.46126 0.46136 C -0.46724 0.45779 -0.47338 0.45359 -0.47937 0.4496 C -0.48393 0.44624 -0.48818 0.44225 -0.49291 0.43952 C -0.49732 0.43679 -0.50204 0.43574 -0.50661 0.43343 C -0.50866 0.43238 -0.51055 0.43049 -0.51259 0.42944 C -0.51826 0.42608 -0.51653 0.42902 -0.52173 0.42335 C -0.52456 0.4202 -0.52755 0.41579 -0.52929 0.41096 C -0.53039 0.40802 -0.53102 0.40424 -0.53228 0.40109 C -0.54456 0.36834 -0.53196 0.4097 -0.54582 0.36267 C -0.55102 0.34545 -0.55653 0.32823 -0.56094 0.31017 C -0.56299 0.3024 -0.56503 0.29442 -0.56708 0.28623 C -0.58078 0.22848 -0.56267 0.30135 -0.57606 0.24801 C -0.57653 0.24192 -0.577 0.23583 -0.57763 0.22974 C -0.57826 0.22386 -0.57952 0.21756 -0.58063 0.21168 C -0.5811 0.19677 -0.58141 0.18207 -0.5822 0.16737 C -0.58299 0.14763 -0.58519 0.10878 -0.58519 0.10899 C -0.58472 0.09513 -0.58393 0.05649 -0.5822 0.03822 C -0.58141 0.03066 -0.58031 0.02352 -0.57905 0.01617 C -0.57874 0.01407 -0.57889 0.01134 -0.57763 0.00987 C -0.57496 0.00756 -0.57149 0.00735 -0.5685 0.00609 C -0.55291 0.00861 -0.53637 0.0063 -0.52173 0.01407 C -0.51559 0.01722 -0.51401 0.02835 -0.51102 0.03612 C -0.48094 0.11823 -0.4822 0.12411 -0.46126 0.21966 C -0.45937 0.22764 -0.45811 0.23583 -0.45669 0.24381 C -0.45275 0.29001 -0.44834 0.32928 -0.45055 0.37695 C -0.45086 0.38346 -0.45464 0.38912 -0.45669 0.395 C -0.46377 0.39437 -0.4707 0.39395 -0.47779 0.39311 C -0.48141 0.39269 -0.49354 0.38996 -0.49748 0.38912 C -0.5 0.38849 -0.50252 0.38745 -0.50503 0.38703 C -0.51007 0.38619 -0.51511 0.38577 -0.52015 0.38493 C -0.52362 0.38346 -0.52771 0.38346 -0.5307 0.38094 C -0.53259 0.37926 -0.53291 0.37569 -0.5337 0.37296 C -0.53716 0.36204 -0.53322 0.37044 -0.53685 0.35469 C -0.53795 0.34965 -0.53984 0.34545 -0.54126 0.34062 C -0.54456 0.32991 -0.54787 0.31731 -0.55039 0.30639 C -0.55149 0.30177 -0.55244 0.29694 -0.55338 0.29211 C -0.55685 0.25599 -0.55307 0.29001 -0.55637 0.26817 C -0.557 0.26418 -0.55685 0.25977 -0.55795 0.25599 C -0.55889 0.25242 -0.56078 0.24927 -0.56252 0.24591 C -0.56692 0.23709 -0.56897 0.23478 -0.57606 0.22764 C -0.57842 0.22533 -0.5811 0.22386 -0.58362 0.22176 C -0.59763 0.21 -0.57574 0.22701 -0.59574 0.21336 C -0.59732 0.21231 -0.59858 0.21 -0.60031 0.20958 C -0.60267 0.20853 -0.60535 0.20874 -0.60787 0.20769 C -0.61354 0.20517 -0.61874 0.20139 -0.6244 0.1995 C -0.63149 0.19698 -0.63858 0.19593 -0.64566 0.19341 C -0.65417 0.19047 -0.6496 0.19194 -0.65921 0.18921 C -0.68346 0.19341 -0.70803 0.19425 -0.73181 0.20139 C -0.74126 0.20454 -0.74929 0.21273 -0.75748 0.21966 C -0.77212 0.23205 -0.78598 0.24612 -0.79984 0.25998 C -0.80582 0.26586 -0.81637 0.28455 -0.81952 0.29001 C -0.82818 0.30534 -0.82519 0.30072 -0.83165 0.31416 C -0.83259 0.31626 -0.83385 0.31836 -0.83464 0.32046 C -0.84094 0.33705 -0.83055 0.31521 -0.83921 0.33243 C -0.83968 0.33915 -0.84031 0.34587 -0.84063 0.3528 C -0.84126 0.36666 -0.84126 0.40529 -0.84362 0.42503 C -0.84566 0.44162 -0.84787 0.44729 -0.85118 0.46346 C -0.8559 0.48635 -0.8611 0.50903 -0.86488 0.53213 C -0.87874 0.61886 -0.87165 0.58925 -0.88 0.62285 C -0.89559 0.62159 -0.91133 0.62096 -0.92677 0.61886 C -0.93007 0.61844 -0.93291 0.61613 -0.9359 0.61466 C -0.95937 0.60521 -0.95732 0.61067 -0.99181 0.58253 C -1.00173 0.57455 -1.02614 0.56153 -1.03417 0.54221 C -1.04566 0.51491 -1.05858 0.48299 -1.0644 0.45149 C -1.06897 0.42692 -1.07653 0.37695 -1.07653 0.37716 C -1.07858 0.34587 -1.08047 0.31521 -1.08252 0.28413 C -1.08362 0.26922 -1.08551 0.23961 -1.08551 0.24003 C -1.08456 0.2163 -1.08409 0.19257 -1.08252 0.16926 C -1.08204 0.16086 -1.08189 0.15267 -1.07952 0.14511 C -1.06629 0.10122 -1.03716 0.05187 -1.01905 0.01617 C -1.01338 0.00483 -1.00818 -0.00693 -1.00236 -0.01827 C -0.99244 -0.0378 -0.9822 -0.05712 -0.97212 -0.07665 C -0.97007 -0.08106 -0.96818 -0.08463 -0.96614 -0.08883 C -0.96409 -0.09303 -0.96189 -0.0966 -0.96015 -0.10101 C -0.95275 -0.11843 -0.9548 -0.11738 -0.94503 -0.12914 C -0.93763 -0.13775 -0.93984 -0.13376 -0.92992 -0.13922 C -0.92771 -0.14027 -0.92598 -0.14195 -0.92377 -0.14321 C -0.91259 -0.14909 -0.9159 -0.14447 -0.90566 -0.15518 C -0.90252 -0.15854 -0.89858 -0.16421 -0.89653 -0.16946 C -0.8959 -0.17114 -0.8959 -0.17345 -0.89511 -0.17513 C -0.89244 -0.1808 -0.88881 -0.18584 -0.88598 -0.1913 C -0.88393 -0.19529 -0.8833 -0.20117 -0.88 -0.20348 C -0.87795 -0.20495 -0.8759 -0.20579 -0.87385 -0.20768 C -0.86346 -0.21608 -0.87228 -0.21146 -0.8633 -0.21545 C -0.86126 -0.21818 -0.85905 -0.22049 -0.85732 -0.22364 C -0.84535 -0.24485 -0.86346 -0.21944 -0.84976 -0.23771 C -0.84503 -0.25661 -0.85228 -0.2291 -0.83606 -0.27194 C -0.83464 -0.27572 -0.83433 -0.28034 -0.83307 -0.28433 C -0.82787 -0.30029 -0.82299 -0.31688 -0.81653 -0.33263 C -0.81401 -0.33851 -0.81102 -0.34439 -0.80897 -0.35069 C -0.80645 -0.35846 -0.80488 -0.36665 -0.80283 -0.37505 L -0.79826 -0.39311 C -0.79779 -0.39521 -0.79716 -0.39689 -0.79685 -0.3992 C -0.79448 -0.41138 -0.7959 -0.40466 -0.79228 -0.41915 L -0.7907 -0.42524 C -0.78818 -0.4496 -0.79055 -0.43028 -0.78771 -0.44729 C -0.78724 -0.45065 -0.78692 -0.45443 -0.78629 -0.45758 C -0.7833 -0.47186 -0.78346 -0.46598 -0.78173 -0.47774 C -0.77952 -0.49202 -0.7833 -0.48824 -0.77559 -0.49181 C -0.77622 -0.44267 -0.77685 -0.39353 -0.77716 -0.3446 C -0.77842 -0.16673 -0.77842 0.01134 -0.78015 0.18921 C -0.78094 0.27258 -0.78314 0.35616 -0.78472 0.43952 C -0.78267 0.64448 -0.81874 0.85637 -0.77874 1.05439 C -0.7685 1.10479 -0.69889 1.0651 -0.66078 1.05229 C -0.65149 1.04914 -0.65937 1.02667 -0.65779 1.01386 C -0.65669 1.00588 -0.65559 0.99769 -0.65464 0.98971 C -0.65354 0.97984 -0.65291 0.96955 -0.65165 0.95926 C -0.65039 0.94876 -0.64834 0.93805 -0.64708 0.92734 C -0.64582 0.9139 -0.64535 0.90046 -0.64409 0.88703 C -0.64141 0.85742 -0.63763 0.82781 -0.63511 0.7982 C -0.62929 0.73247 -0.63244 0.76334 -0.62598 0.70559 C -0.62551 0.69215 -0.62551 0.67871 -0.6244 0.66527 C -0.62299 0.64364 -0.62015 0.62201 -0.61842 0.6008 C -0.61763 0.59198 -0.61748 0.58316 -0.61685 0.57455 C -0.61653 0.56846 -0.61606 0.56237 -0.61543 0.55628 C -0.61448 0.54704 -0.61244 0.52793 -0.61244 0.52835 C -0.61307 0.51848 -0.61338 0.50756 -0.61543 0.4979 C -0.61622 0.49391 -0.61842 0.48572 -0.61842 0.48593 C -0.61795 0.47438 -0.61874 0.46283 -0.61685 0.45149 C -0.61559 0.44309 -0.6096 0.43784 -0.60488 0.43343 C -0.60189 0.4307 -0.59795 0.42923 -0.59574 0.42503 C -0.58393 0.40424 -0.60157 0.43322 -0.57905 0.40928 L -0.56393 0.39311 L -0.55637 0.38493 C -0.55338 0.38178 -0.55007 0.37863 -0.5474 0.37485 C -0.54582 0.37296 -0.54456 0.37044 -0.54283 0.36897 C -0.53653 0.36246 -0.52818 0.35889 -0.52314 0.3507 C -0.51023 0.32928 -0.52456 0.35049 -0.5096 0.33453 C -0.50677 0.33138 -0.50472 0.32781 -0.50204 0.32445 C -0.49968 0.32151 -0.49685 0.31941 -0.49448 0.31626 C -0.49023 0.31143 -0.48661 0.30534 -0.48236 0.3003 C -0.48094 0.29862 -0.47921 0.29799 -0.47779 0.2961 C -0.47464 0.29211 -0.47212 0.2877 -0.46881 0.28413 C -0.46677 0.28224 -0.4644 0.28056 -0.46267 0.27804 C -0.46094 0.27573 -0.45968 0.27258 -0.45811 0.27006 C -0.45716 0.26817 -0.45637 0.26586 -0.45511 0.26376 C -0.45007 0.25725 -0.45165 0.26208 -0.44614 0.25809 C -0.44283 0.25557 -0.44 0.25263 -0.437 0.2499 C -0.43496 0.24801 -0.43307 0.24549 -0.43102 0.24381 C -0.4296 0.24276 -0.42787 0.24297 -0.42645 0.24192 C -0.41732 0.2352 -0.41952 0.23415 -0.41133 0.22974 C -0.40834 0.22827 -0.40519 0.22701 -0.4022 0.22533 C -0.40078 0.22512 -0.39921 0.22428 -0.39763 0.22365 C -0.39511 0.22218 -0.39275 0.22092 -0.39007 0.21966 C -0.38818 0.21882 -0.38614 0.2184 -0.38409 0.21777 C -0.38047 0.21651 -0.377 0.21525 -0.37354 0.21336 C -0.36456 0.20958 -0.36677 0.20895 -0.35685 0.20559 C -0.3485 0.20286 -0.34818 0.20454 -0.34031 0.20139 C -0.33559 0.19992 -0.33055 0.19908 -0.32661 0.19551 C -0.32519 0.19425 -0.32393 0.19215 -0.32204 0.19152 C -0.31622 0.18921 -0.30393 0.18753 -0.30393 0.18774 C -0.30252 0.18606 -0.3011 0.18438 -0.29937 0.18333 C -0.29496 0.18102 -0.29039 0.17934 -0.28582 0.17724 C -0.28425 0.17661 -0.28283 0.17577 -0.28126 0.17514 L -0.27228 0.17325 C -0.2674 0.1701 -0.26078 0.16611 -0.25716 0.16128 C -0.25559 0.15918 -0.25385 0.15729 -0.25259 0.15519 C -0.25133 0.15309 -0.25086 0.15078 -0.2496 0.14889 C -0.24818 0.14742 -0.24645 0.14637 -0.24503 0.14511 C -0.23889 0.12075 -0.24173 0.13797 -0.2874 0.14112 C -0.29291 0.14154 -0.29842 0.14217 -0.30393 0.14301 C -0.30598 0.14385 -0.30803 0.14448 -0.31007 0.14511 C -0.31496 0.14658 -0.32015 0.14742 -0.32519 0.14889 L -0.33716 0.15309 C -0.33921 0.15393 -0.34126 0.15435 -0.3433 0.15519 C -0.34582 0.15582 -0.34834 0.15624 -0.35086 0.15729 C -0.35385 0.15834 -0.35984 0.16128 -0.35984 0.16149 C -0.35889 0.16296 -0.35858 0.16632 -0.35685 0.16737 C -0.35354 0.16926 -0.34976 0.16842 -0.34629 0.16926 C -0.34472 0.16968 -0.3433 0.17073 -0.34173 0.17136 C -0.34377 0.17178 -0.34582 0.17283 -0.34787 0.17325 C -0.35779 0.17619 -0.37653 0.17997 -0.38252 0.18144 L -0.39165 0.18333 C -0.39464 0.18417 -0.39763 0.18501 -0.40078 0.18543 L -0.41433 0.18753 L -0.58976 0.18543 C -0.59322 0.18543 -0.59968 0.1722 -0.60031 0.17136 C -0.60157 0.16968 -0.60346 0.16884 -0.60488 0.16737 C -0.6096 0.16149 -0.61448 0.15582 -0.61842 0.14889 C -0.62047 0.14553 -0.6222 0.14217 -0.6244 0.13902 C -0.62724 0.13545 -0.63086 0.13293 -0.63354 0.12894 C -0.63653 0.12474 -0.63826 0.11928 -0.6411 0.11487 C -0.64346 0.1113 -0.64629 0.10836 -0.64866 0.10479 C -0.65133 0.10101 -0.65354 0.0966 -0.65622 0.09261 C -0.65905 0.08841 -0.66236 0.08484 -0.66535 0.08064 C -0.6674 0.07749 -0.66913 0.07371 -0.67133 0.07056 C -0.68787 0.04599 -0.67307 0.06888 -0.68803 0.0504 C -0.6937 0.04326 -0.69842 0.03465 -0.70456 0.02814 C -0.70708 0.0252 -0.70944 0.02268 -0.71212 0.02016 C -0.71464 0.01785 -0.71748 0.01638 -0.71968 0.01407 C -0.72204 0.01176 -0.7233 0.00798 -0.72582 0.00609 C -0.72755 0.00462 -0.72976 0.00483 -0.73181 0.00399 C -0.73338 0.00336 -0.7348 0.00273 -0.73637 0.00189 C -0.75543 0.00273 -0.77464 0.00273 -0.79385 0.00399 C -0.7959 0.0042 -0.79779 0.00546 -0.79984 0.00609 C -0.81716 0.01092 -0.79874 0.00504 -0.81338 0.00987 C -0.82503 0.00945 -0.83669 0.00987 -0.84818 0.00798 C -0.85181 0.00735 -0.8411 0.00651 -0.83763 0.00609 L -0.82551 0.00399 C -0.82204 0.00336 -0.81858 0.00252 -0.81496 0.00189 C -0.80992 0.00105 -0.80488 0.00063 -0.79984 -2.76354E-6 C -0.79338 -0.0021 -0.79322 -0.00231 -0.78629 -0.00399 C -0.78314 -0.00483 -0.78015 -0.00567 -0.77716 -0.00609 C -0.76755 -0.00714 -0.75795 -0.00735 -0.7485 -0.00819 C -0.73763 -0.01176 -0.74519 -0.00945 -0.72881 -0.01218 L -0.71669 -0.01428 C -0.71322 -0.0147 -0.7096 -0.01575 -0.70614 -0.01617 C -0.69811 -0.01701 -0.68992 -0.01743 -0.68189 -0.01827 C -0.68047 -0.0189 -0.67889 -0.01974 -0.67732 -0.02016 C -0.66755 -0.0231 -0.6548 -0.02331 -0.64566 -0.02415 L -0.43858 -0.02226 C -0.41228 -0.02226 -0.49086 -0.0231 -0.51716 -0.02415 C -0.52519 -0.02457 -0.53322 -0.02562 -0.54126 -0.02625 C -0.54488 -0.02688 -0.54834 -0.02772 -0.55196 -0.02856 C -0.55889 -0.02919 -0.56598 -0.02919 -0.57307 -0.03024 C -0.57464 -0.03066 -0.57606 -0.03192 -0.57763 -0.03234 C -0.5811 -0.03318 -0.58472 -0.0336 -0.58818 -0.03423 C -0.5907 -0.03507 -0.59322 -0.03612 -0.59574 -0.03633 C -0.60425 -0.03738 -0.61291 -0.03759 -0.62141 -0.03843 C -0.62551 -0.03906 -0.6296 -0.03948 -0.63354 -0.04053 C -0.65212 -0.04452 -0.64661 -0.04515 -0.66677 -0.04851 C -0.72425 -0.05796 -0.63905 -0.04095 -0.70755 -0.05439 C -0.74834 -0.06258 -0.70393 -0.05376 -0.74236 -0.06468 C -0.74472 -0.0651 -0.76645 -0.06825 -0.76803 -0.06888 C -0.79133 -0.07896 -0.76976 -0.07014 -0.83165 -0.06888 C -0.83968 -0.06888 -0.84771 -0.06888 -0.85574 -0.06888 L -0.29937 -0.09093 L -0.88755 -0.09093 L -0.88755 -0.09072 L -0.88755 -0.09093 " pathEditMode="relative" rAng="0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    <p:cBhvr>
                                            <p:cTn id="45" dur="20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54283" y="29357"/>
                                        </p:animMotion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46" fill="hold">
                                <p:stCondLst>
                                  <p:cond delay="16500"/>
                                </p:stCondLst>
                                <p:childTnLst>
                                  <p:par>
                                    <p:cTn id="47" presetID="0" presetClass="path" presetSubtype="0" accel="50000" decel="5000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2.99213E-6 -4.57371E-6 L 2.99213E-6 -4.57371E-6 C -0.00111 0.01869 0.00031 0.03822 -0.00315 0.05649 C -0.0041 0.06174 -0.00536 0.0672 -0.00614 0.07224 C -0.00693 0.0777 -0.00725 0.08316 -0.00772 0.08862 C -0.00866 0.10143 -0.00977 0.11424 -0.01071 0.12684 C -0.01418 0.17808 -0.0126 0.15645 -0.01528 0.19152 C -0.01528 0.19215 -0.01796 0.22764 -0.01827 0.22974 L -0.02126 0.24591 C -0.02174 0.25263 -0.02221 0.25935 -0.02284 0.26586 C -0.02394 0.27888 -0.02488 0.28308 -0.02583 0.2961 C -0.02866 0.33978 -0.0252 0.31206 -0.0304 0.3465 C -0.03087 0.35007 -0.03071 0.35364 -0.03181 0.35679 C -0.03292 0.35952 -0.03386 0.36204 -0.03481 0.36456 C -0.03937 0.37863 -0.03544 0.37149 -0.04237 0.38094 C -0.043 0.38304 -0.04315 0.38514 -0.04394 0.38703 C -0.0452 0.38997 -0.04709 0.39228 -0.04851 0.39501 C -0.05008 0.39837 -0.0515 0.40173 -0.05307 0.40509 C -0.05402 0.40782 -0.05465 0.41076 -0.05607 0.41307 C -0.05733 0.41559 -0.05922 0.41706 -0.06063 0.41937 C -0.06221 0.42189 -0.06363 0.42462 -0.06504 0.42735 C -0.06614 0.42924 -0.06725 0.43134 -0.06819 0.43344 C -0.06929 0.43596 -0.06977 0.43911 -0.07118 0.44142 C -0.07292 0.44457 -0.07544 0.44646 -0.07717 0.44961 C -0.07906 0.45255 -0.07985 0.45654 -0.08174 0.45969 C -0.08347 0.46242 -0.08599 0.46452 -0.08772 0.46767 C -0.08961 0.47082 -0.09024 0.47502 -0.09229 0.47775 C -0.09386 0.47984 -0.09638 0.48047 -0.09843 0.48173 C -0.09937 0.48425 -0.1 0.48761 -0.10142 0.48992 C -0.10252 0.49181 -0.10441 0.49244 -0.10599 0.49391 C -0.10992 0.4979 -0.1137 0.50252 -0.11796 0.50588 C -0.12048 0.50798 -0.12315 0.50987 -0.12551 0.51176 C -0.12977 0.51575 -0.13292 0.52205 -0.13764 0.52415 C -0.13922 0.52478 -0.14079 0.5252 -0.14221 0.52583 C -0.15307 0.53339 -0.13953 0.52688 -0.15276 0.53423 C -0.16174 0.53885 -0.16016 0.53738 -0.16788 0.54032 C -0.16945 0.54074 -0.17087 0.542 -0.17244 0.54221 C -0.17796 0.54326 -0.18347 0.54347 -0.18914 0.54431 C -0.20693 0.54389 -0.28189 0.54536 -0.32063 0.54032 C -0.32363 0.5399 -0.32662 0.53885 -0.32961 0.53822 C -0.33323 0.53759 -0.3367 0.53675 -0.34032 0.53612 C -0.3526 0.53066 -0.33307 0.53885 -0.35843 0.53024 C -0.36142 0.52898 -0.36441 0.52751 -0.3674 0.52583 C -0.3874 0.50609 -0.35906 0.53255 -0.38111 0.51806 C -0.383 0.5168 -0.38378 0.51344 -0.38567 0.51176 C -0.38835 0.50987 -0.39181 0.50987 -0.39465 0.50798 C -0.4126 0.49601 -0.39607 0.50252 -0.40977 0.4979 C -0.41465 0.4937 -0.42425 0.48467 -0.42945 0.48173 C -0.43181 0.48047 -0.43449 0.48047 -0.43701 0.47984 C -0.44205 0.47481 -0.44473 0.47166 -0.45055 0.46767 C -0.45402 0.46536 -0.4578 0.46389 -0.46126 0.46137 C -0.46725 0.4578 -0.47339 0.4536 -0.47937 0.44961 C -0.48394 0.44625 -0.48819 0.44226 -0.49292 0.43953 C -0.49733 0.4368 -0.50205 0.43575 -0.50662 0.43344 C -0.50866 0.43239 -0.51055 0.4305 -0.5126 0.42945 C -0.51827 0.42609 -0.51654 0.42903 -0.52174 0.42336 C -0.52457 0.42021 -0.52756 0.4158 -0.52929 0.41097 C -0.5304 0.40803 -0.53103 0.40425 -0.53229 0.4011 C -0.54457 0.36834 -0.53197 0.40971 -0.54583 0.36267 C -0.55103 0.34545 -0.55654 0.32823 -0.56095 0.31017 C -0.563 0.3024 -0.56504 0.29442 -0.56709 0.28623 C -0.58079 0.22848 -0.56268 0.30135 -0.57607 0.24801 C -0.57654 0.24192 -0.57701 0.23583 -0.57764 0.22974 C -0.57827 0.22386 -0.57953 0.21756 -0.58063 0.21168 C -0.58111 0.19677 -0.58142 0.18207 -0.58221 0.16737 C -0.583 0.14763 -0.5852 0.10878 -0.5852 0.10899 C -0.58473 0.09513 -0.58394 0.05649 -0.58221 0.03822 C -0.58142 0.03066 -0.58032 0.02352 -0.57906 0.01617 C -0.57874 0.01407 -0.5789 0.01134 -0.57764 0.00987 C -0.57496 0.00756 -0.5715 0.00735 -0.56851 0.00609 C -0.55292 0.00861 -0.53638 0.0063 -0.52174 0.01407 C -0.51559 0.01722 -0.51402 0.02835 -0.51103 0.03612 C -0.48095 0.11823 -0.48221 0.12411 -0.46126 0.21966 C -0.45937 0.22764 -0.45811 0.23583 -0.4567 0.24381 C -0.45276 0.29001 -0.44835 0.32928 -0.45055 0.37695 C -0.45087 0.38346 -0.45465 0.38913 -0.4567 0.39501 C -0.46378 0.39438 -0.47071 0.39396 -0.4778 0.39312 C -0.48142 0.3927 -0.49355 0.38997 -0.49748 0.38913 C -0.5 0.3885 -0.50252 0.38745 -0.50504 0.38703 C -0.51008 0.38619 -0.51512 0.38577 -0.52016 0.38493 C -0.52363 0.38346 -0.52772 0.38346 -0.53071 0.38094 C -0.5326 0.37926 -0.53292 0.37569 -0.5337 0.37296 C -0.53717 0.36204 -0.53323 0.37044 -0.53685 0.35469 C -0.53796 0.34965 -0.53985 0.34545 -0.54126 0.34062 C -0.54457 0.32991 -0.54788 0.31731 -0.5504 0.30639 C -0.5515 0.30177 -0.55244 0.29694 -0.55339 0.29211 C -0.55685 0.25599 -0.55307 0.29001 -0.55638 0.26817 C -0.55701 0.26418 -0.55685 0.25977 -0.55796 0.25599 C -0.5589 0.25242 -0.56079 0.24927 -0.56252 0.24591 C -0.56693 0.23709 -0.56898 0.23478 -0.57607 0.22764 C -0.57843 0.22533 -0.58111 0.22386 -0.58363 0.22176 C -0.59764 0.21 -0.57575 0.22701 -0.59575 0.21336 C -0.59733 0.21231 -0.59859 0.21 -0.60032 0.20958 C -0.60268 0.20853 -0.60536 0.20874 -0.60788 0.20769 C -0.61355 0.20517 -0.61874 0.20139 -0.62441 0.1995 C -0.6315 0.19698 -0.63859 0.19593 -0.64567 0.19341 C -0.65418 0.19047 -0.64961 0.19194 -0.65922 0.18921 C -0.68347 0.19341 -0.70803 0.19425 -0.73181 0.20139 C -0.74126 0.20454 -0.74929 0.21273 -0.75748 0.21966 C -0.77213 0.23205 -0.78599 0.24612 -0.79985 0.25998 C -0.80583 0.26586 -0.81638 0.28455 -0.81953 0.29001 C -0.82819 0.30534 -0.8252 0.30072 -0.83166 0.31416 C -0.8326 0.31626 -0.83386 0.31836 -0.83465 0.32046 C -0.84095 0.33705 -0.83055 0.31521 -0.83922 0.33243 C -0.83969 0.33915 -0.84032 0.34587 -0.84063 0.3528 C -0.84126 0.36666 -0.84126 0.4053 -0.84363 0.42504 C -0.84567 0.44163 -0.84788 0.4473 -0.85118 0.46347 C -0.85591 0.48635 -0.86111 0.50903 -0.86488 0.53213 C -0.87874 0.61886 -0.87166 0.58925 -0.88 0.62285 C -0.89559 0.62159 -0.91134 0.62096 -0.92677 0.61886 C -0.93008 0.61844 -0.93292 0.61613 -0.93591 0.61466 C -0.95937 0.60521 -0.95733 0.61067 -0.99181 0.58253 C -1.00174 0.57455 -1.02614 0.56153 -1.03418 0.54221 C -1.04567 0.51491 -1.05859 0.48299 -1.06441 0.4515 C -1.06898 0.42693 -1.07654 0.37695 -1.07654 0.37716 C -1.07859 0.34587 -1.08048 0.31521 -1.08252 0.28413 C -1.08363 0.26922 -1.08551 0.23961 -1.08551 0.24003 C -1.08457 0.2163 -1.0841 0.19257 -1.08252 0.16926 C -1.08205 0.16086 -1.08189 0.15267 -1.07953 0.14511 C -1.0663 0.10122 -1.03717 0.05187 -1.01906 0.01617 C -1.01339 0.00483 -1.00819 -0.00693 -1.00237 -0.01827 C -0.99244 -0.03779 -0.98221 -0.05711 -0.97213 -0.07664 C -0.97008 -0.08105 -0.96819 -0.08462 -0.96614 -0.08882 C -0.9641 -0.09302 -0.96189 -0.09659 -0.96016 -0.101 C -0.95276 -0.11843 -0.95481 -0.11738 -0.94504 -0.12914 C -0.93764 -0.13775 -0.93985 -0.13376 -0.92992 -0.13922 C -0.92772 -0.14027 -0.92599 -0.14195 -0.92378 -0.14321 C -0.9126 -0.14909 -0.91591 -0.14447 -0.90567 -0.15518 C -0.90252 -0.15854 -0.89859 -0.16421 -0.89654 -0.16946 C -0.89591 -0.17114 -0.89591 -0.17345 -0.89512 -0.17513 C -0.89244 -0.1808 -0.88882 -0.18584 -0.88599 -0.1913 C -0.88394 -0.19529 -0.88331 -0.20117 -0.88 -0.20348 C -0.87796 -0.20495 -0.87591 -0.20579 -0.87386 -0.20768 C -0.86347 -0.21608 -0.87229 -0.21146 -0.86331 -0.21545 C -0.86126 -0.21818 -0.85906 -0.22049 -0.85733 -0.22364 C -0.84536 -0.24485 -0.86347 -0.21944 -0.84977 -0.23771 C -0.84504 -0.25661 -0.85229 -0.2291 -0.83607 -0.27194 C -0.83465 -0.27572 -0.83433 -0.28013 -0.83307 -0.28433 C -0.82788 -0.30029 -0.823 -0.31688 -0.81654 -0.33263 C -0.81402 -0.33851 -0.81103 -0.34439 -0.80898 -0.35069 C -0.80646 -0.35846 -0.80488 -0.36665 -0.80284 -0.37505 L -0.79827 -0.39311 C -0.7978 -0.39521 -0.79717 -0.39689 -0.79685 -0.3992 C -0.79449 -0.41138 -0.79591 -0.40466 -0.79229 -0.41915 L -0.79071 -0.42524 C -0.78819 -0.4496 -0.79055 -0.43028 -0.78772 -0.44729 C -0.78725 -0.45065 -0.78693 -0.45443 -0.7863 -0.45758 C -0.78331 -0.47186 -0.78347 -0.46598 -0.78174 -0.47774 C -0.77953 -0.49202 -0.78331 -0.48824 -0.77559 -0.49181 C -0.77622 -0.44267 -0.77685 -0.39353 -0.77717 -0.3446 C -0.77843 -0.16673 -0.77843 0.01134 -0.78016 0.18921 C -0.78095 0.27258 -0.78315 0.35616 -0.78473 0.43953 C -0.78268 0.64448 -0.81874 0.85637 -0.77874 1.05439 C -0.76851 1.10479 -0.6989 1.0651 -0.66079 1.05229 C -0.6515 1.04914 -0.65937 1.02667 -0.6578 1.01386 C -0.6567 1.00588 -0.65559 0.99769 -0.65465 0.98971 C -0.65355 0.97984 -0.65292 0.96956 -0.65166 0.95927 C -0.6504 0.94877 -0.64835 0.93806 -0.64709 0.92735 C -0.64583 0.91391 -0.64536 0.90047 -0.6441 0.88703 C -0.64142 0.85742 -0.63764 0.82781 -0.63512 0.7982 C -0.62929 0.73247 -0.63244 0.76334 -0.62599 0.70559 C -0.62551 0.69215 -0.62551 0.67871 -0.62441 0.66527 C -0.623 0.64364 -0.62016 0.62201 -0.61843 0.6008 C -0.61764 0.59198 -0.61748 0.58316 -0.61685 0.57455 C -0.61654 0.56846 -0.61607 0.56237 -0.61544 0.55628 C -0.61449 0.54704 -0.61244 0.52793 -0.61244 0.52835 C -0.61307 0.51848 -0.61339 0.50756 -0.61544 0.4979 C -0.61622 0.49391 -0.61843 0.48572 -0.61843 0.48593 C -0.61796 0.47439 -0.61874 0.46284 -0.61685 0.4515 C -0.61559 0.4431 -0.60961 0.43785 -0.60488 0.43344 C -0.60189 0.43071 -0.59796 0.42924 -0.59575 0.42504 C -0.58394 0.40425 -0.60158 0.43323 -0.57906 0.40929 L -0.56394 0.39312 L -0.55638 0.38493 C -0.55339 0.38178 -0.55008 0.37863 -0.5474 0.37485 C -0.54583 0.37296 -0.54457 0.37044 -0.54284 0.36897 C -0.53654 0.36246 -0.52819 0.35889 -0.52315 0.3507 C -0.51024 0.32928 -0.52457 0.35049 -0.50961 0.33453 C -0.50677 0.33138 -0.50473 0.32781 -0.50205 0.32445 C -0.49969 0.32151 -0.49685 0.31941 -0.49449 0.31626 C -0.49024 0.31143 -0.48662 0.30534 -0.48237 0.3003 C -0.48095 0.29862 -0.47922 0.29799 -0.4778 0.2961 C -0.47465 0.29211 -0.47213 0.2877 -0.46882 0.28413 C -0.46677 0.28224 -0.46441 0.28056 -0.46268 0.27804 C -0.46095 0.27573 -0.45969 0.27258 -0.45811 0.27006 C -0.45717 0.26817 -0.45638 0.26586 -0.45512 0.26376 C -0.45008 0.25725 -0.45166 0.26208 -0.44614 0.25809 C -0.44284 0.25557 -0.44 0.25263 -0.43701 0.2499 C -0.43496 0.24801 -0.43307 0.24549 -0.43103 0.24381 C -0.42961 0.24276 -0.42788 0.24297 -0.42646 0.24192 C -0.41733 0.2352 -0.41953 0.23415 -0.41134 0.22974 C -0.40835 0.22827 -0.4052 0.22701 -0.40221 0.22533 C -0.40079 0.22512 -0.39922 0.22428 -0.39764 0.22365 C -0.39512 0.22218 -0.39276 0.22092 -0.39008 0.21966 C -0.38819 0.21882 -0.38614 0.2184 -0.3841 0.21777 C -0.38048 0.21651 -0.37701 0.21525 -0.37355 0.21336 C -0.36457 0.20958 -0.36677 0.20895 -0.35685 0.20559 C -0.34851 0.20286 -0.34819 0.20454 -0.34032 0.20139 C -0.33559 0.19992 -0.33055 0.19908 -0.32662 0.19551 C -0.3252 0.19425 -0.32394 0.19215 -0.32205 0.19152 C -0.31622 0.18921 -0.30394 0.18753 -0.30394 0.18774 C -0.30252 0.18606 -0.30111 0.18438 -0.29937 0.18333 C -0.29496 0.18102 -0.2904 0.17934 -0.28583 0.17724 C -0.28425 0.17661 -0.28284 0.17577 -0.28126 0.17514 L -0.27229 0.17325 C -0.2674 0.1701 -0.26079 0.16611 -0.25717 0.16128 C -0.25559 0.15918 -0.25386 0.15729 -0.2526 0.15519 C -0.25134 0.15309 -0.25087 0.15078 -0.24961 0.14889 C -0.24819 0.14742 -0.24646 0.14637 -0.24504 0.14511 C -0.2389 0.12075 -0.24174 0.13797 -0.2874 0.14112 C -0.29292 0.14154 -0.29843 0.14217 -0.30394 0.14301 C -0.30599 0.14385 -0.30803 0.14448 -0.31008 0.14511 C -0.31496 0.14658 -0.32016 0.14742 -0.3252 0.14889 L -0.33717 0.15309 C -0.33922 0.15393 -0.34126 0.15435 -0.34331 0.15519 C -0.34583 0.15582 -0.34835 0.15624 -0.35087 0.15729 C -0.35386 0.15834 -0.35985 0.16128 -0.35985 0.16149 C -0.3589 0.16296 -0.35859 0.16632 -0.35685 0.16737 C -0.35355 0.16926 -0.34977 0.16842 -0.3463 0.16926 C -0.34473 0.16968 -0.34331 0.17073 -0.34174 0.17136 C -0.34378 0.17178 -0.34583 0.17283 -0.34788 0.17325 C -0.3578 0.17619 -0.37654 0.17997 -0.38252 0.18144 L -0.39166 0.18333 C -0.39465 0.18417 -0.39764 0.18501 -0.40079 0.18543 L -0.41433 0.18753 L -0.58977 0.18543 C -0.59323 0.18543 -0.59969 0.1722 -0.60032 0.17136 C -0.60158 0.16968 -0.60347 0.16884 -0.60488 0.16737 C -0.60961 0.16149 -0.61449 0.15582 -0.61843 0.14889 C -0.62048 0.14553 -0.62221 0.14217 -0.62441 0.13902 C -0.62725 0.13545 -0.63087 0.13293 -0.63355 0.12894 C -0.63654 0.12474 -0.63827 0.11928 -0.64111 0.11487 C -0.64347 0.1113 -0.6463 0.10836 -0.64866 0.10479 C -0.65134 0.10101 -0.65355 0.0966 -0.65622 0.09261 C -0.65906 0.08841 -0.66237 0.08484 -0.66536 0.08064 C -0.6674 0.07749 -0.66914 0.07371 -0.67134 0.07056 C -0.68788 0.04599 -0.67307 0.06888 -0.68803 0.0504 C -0.6937 0.04326 -0.69843 0.03465 -0.70457 0.02814 C -0.70709 0.0252 -0.70945 0.02268 -0.71213 0.02016 C -0.71465 0.01785 -0.71748 0.01638 -0.71969 0.01407 C -0.72205 0.01176 -0.72331 0.00798 -0.72583 0.00609 C -0.72756 0.00462 -0.72977 0.00483 -0.73181 0.00399 C -0.73339 0.00336 -0.73481 0.00273 -0.73638 0.00189 C -0.75544 0.00273 -0.77465 0.00273 -0.79386 0.00399 C -0.79591 0.0042 -0.7978 0.00546 -0.79985 0.00609 C -0.81717 0.01092 -0.79874 0.00504 -0.81339 0.00987 C -0.82504 0.00945 -0.8367 0.00987 -0.84819 0.00798 C -0.85181 0.00735 -0.84111 0.00651 -0.83764 0.00609 L -0.82551 0.00399 C -0.82205 0.00336 -0.81859 0.00252 -0.81496 0.00189 C -0.80992 0.00105 -0.80488 0.00063 -0.79985 -4.57371E-6 C -0.79339 -0.0021 -0.79323 -0.00231 -0.7863 -0.00399 C -0.78315 -0.00483 -0.78016 -0.00567 -0.77717 -0.00609 C -0.76756 -0.00714 -0.75796 -0.00735 -0.74851 -0.00819 C -0.73764 -0.01176 -0.7452 -0.00945 -0.72882 -0.01218 L -0.7167 -0.01428 C -0.71323 -0.0147 -0.70961 -0.01575 -0.70614 -0.01617 C -0.69811 -0.01701 -0.68992 -0.01743 -0.68189 -0.01827 C -0.68048 -0.0189 -0.6789 -0.01974 -0.67733 -0.02016 C -0.66756 -0.02309 -0.65481 -0.0233 -0.64567 -0.02414 L -0.43859 -0.02225 C -0.41229 -0.02225 -0.49087 -0.02309 -0.51717 -0.02414 C -0.5252 -0.02456 -0.53323 -0.02561 -0.54126 -0.02624 C -0.54488 -0.02687 -0.54835 -0.02771 -0.55197 -0.02855 C -0.5589 -0.02918 -0.56599 -0.02918 -0.57307 -0.03023 C -0.57465 -0.03065 -0.57607 -0.03191 -0.57764 -0.03233 C -0.58111 -0.03317 -0.58473 -0.03359 -0.58819 -0.03422 C -0.59071 -0.03506 -0.59323 -0.03611 -0.59575 -0.03632 C -0.60425 -0.03737 -0.61292 -0.03758 -0.62142 -0.03842 C -0.62551 -0.03905 -0.62961 -0.03947 -0.63355 -0.04052 C -0.65213 -0.04451 -0.64662 -0.04514 -0.66677 -0.0485 C -0.72425 -0.05795 -0.63906 -0.04094 -0.70756 -0.05438 C -0.74835 -0.06257 -0.70394 -0.05375 -0.74237 -0.06467 C -0.74473 -0.06509 -0.76646 -0.06824 -0.76803 -0.06887 C -0.79134 -0.07895 -0.76977 -0.07013 -0.83166 -0.06887 C -0.83969 -0.06887 -0.84772 -0.06887 -0.85575 -0.06887 L -0.29937 -0.09092 L -0.88756 -0.09092 L -0.88756 -0.09092 L -0.88756 -0.09092 " pathEditMode="relative" rAng="0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    <p:cBhvr>
                                            <p:cTn id="48" dur="2000" fill="hold"/>
                                            <p:tgtEl>
                                              <p:spTgt spid="24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54283" y="29357"/>
                                        </p:animMotion>
                                      </p:childTnLst>
                                      <p:subTnLst>
                                        <p:audio>
                                          <p:cMediaNode>
                                            <p:cTn display="0" masterRel="sameClick">
                                              <p:stCondLst>
                                                <p:cond evt="begin" delay="0">
                                                  <p:tn val="47"/>
                                                </p:cond>
                                              </p:stCondLst>
                                              <p:endCondLst>
                                                <p:cond evt="onStopAudio" delay="0">
                                                  <p:tgtEl>
                                                    <p:sldTgt/>
                                                  </p:tgtEl>
                                                </p:cond>
                                              </p:endCondLst>
                                            </p:cTn>
                                            <p:tgtEl>
                                              <p:sndTgt r:embed="rId4" name="drumroll.wav"/>
                                            </p:tgtEl>
                                          </p:cMediaNode>
                                        </p:audio>
                                      </p:sub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6" grpId="0" animBg="1"/>
        </p:bldLst>
      </p:timing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314</TotalTime>
  <Words>29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清松手寫體2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29</cp:revision>
  <dcterms:created xsi:type="dcterms:W3CDTF">2017-09-25T22:47:10Z</dcterms:created>
  <dcterms:modified xsi:type="dcterms:W3CDTF">2019-11-04T06:10:17Z</dcterms:modified>
  <dc:language>zh-TW</dc:language>
</cp:coreProperties>
</file>