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78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3" name="矩形圖說文字 2"/>
          <p:cNvSpPr/>
          <p:nvPr/>
        </p:nvSpPr>
        <p:spPr>
          <a:xfrm>
            <a:off x="2042160" y="441960"/>
            <a:ext cx="4617720" cy="2011680"/>
          </a:xfrm>
          <a:prstGeom prst="wedgeRectCallout">
            <a:avLst>
              <a:gd name="adj1" fmla="val -43201"/>
              <a:gd name="adj2" fmla="val 106060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古印體" panose="020B0609010101010101" pitchFamily="49" charset="-120"/>
                <a:ea typeface="文鼎古印體" panose="020B0609010101010101" pitchFamily="49" charset="-120"/>
              </a:rPr>
              <a:t>你們知道「一」開頭的成語嗎？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6720" y="277164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24324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5" name="矩形圖說文字 4"/>
          <p:cNvSpPr/>
          <p:nvPr/>
        </p:nvSpPr>
        <p:spPr>
          <a:xfrm>
            <a:off x="267120" y="1408260"/>
            <a:ext cx="3215640" cy="1094340"/>
          </a:xfrm>
          <a:prstGeom prst="wedgeRectCallout">
            <a:avLst>
              <a:gd name="adj1" fmla="val 9406"/>
              <a:gd name="adj2" fmla="val 90741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古印體" panose="020B0609010101010101" pitchFamily="49" charset="-120"/>
                <a:ea typeface="文鼎古印體" panose="020B0609010101010101" pitchFamily="49" charset="-120"/>
              </a:rPr>
              <a:t>一盤小菜</a:t>
            </a:r>
            <a:endParaRPr lang="zh-TW" altLang="en-US" sz="3600" dirty="0">
              <a:latin typeface="文鼎古印體" panose="020B0609010101010101" pitchFamily="49" charset="-120"/>
              <a:ea typeface="文鼎古印體" panose="020B0609010101010101" pitchFamily="49" charset="-120"/>
            </a:endParaRPr>
          </a:p>
        </p:txBody>
      </p:sp>
      <p:sp>
        <p:nvSpPr>
          <p:cNvPr id="6" name="矩形圖說文字 5"/>
          <p:cNvSpPr/>
          <p:nvPr/>
        </p:nvSpPr>
        <p:spPr>
          <a:xfrm>
            <a:off x="3215640" y="146280"/>
            <a:ext cx="3505200" cy="1261980"/>
          </a:xfrm>
          <a:prstGeom prst="wedgeRectCallout">
            <a:avLst>
              <a:gd name="adj1" fmla="val -157"/>
              <a:gd name="adj2" fmla="val 135043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古印體" panose="020B0609010101010101" pitchFamily="49" charset="-120"/>
                <a:ea typeface="文鼎古印體" panose="020B0609010101010101" pitchFamily="49" charset="-120"/>
              </a:rPr>
              <a:t>一鼓作氣</a:t>
            </a:r>
            <a:endParaRPr lang="zh-TW" altLang="en-US" sz="4000" dirty="0">
              <a:latin typeface="文鼎古印體" panose="020B0609010101010101" pitchFamily="49" charset="-120"/>
              <a:ea typeface="文鼎古印體" panose="020B0609010101010101" pitchFamily="49" charset="-120"/>
            </a:endParaRPr>
          </a:p>
        </p:txBody>
      </p:sp>
      <p:sp>
        <p:nvSpPr>
          <p:cNvPr id="45" name="矩形圖說文字 44"/>
          <p:cNvSpPr/>
          <p:nvPr/>
        </p:nvSpPr>
        <p:spPr>
          <a:xfrm>
            <a:off x="6827520" y="893190"/>
            <a:ext cx="3108960" cy="1341120"/>
          </a:xfrm>
          <a:prstGeom prst="wedgeRectCallout">
            <a:avLst>
              <a:gd name="adj1" fmla="val -16336"/>
              <a:gd name="adj2" fmla="val 102651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古印體" panose="020B0609010101010101" pitchFamily="49" charset="-120"/>
                <a:ea typeface="文鼎古印體" panose="020B0609010101010101" pitchFamily="49" charset="-120"/>
              </a:rPr>
              <a:t>一心</a:t>
            </a:r>
            <a:r>
              <a:rPr lang="zh-TW" altLang="en-US" sz="3600" dirty="0">
                <a:latin typeface="文鼎古印體" panose="020B0609010101010101" pitchFamily="49" charset="-120"/>
                <a:ea typeface="文鼎古印體" panose="020B0609010101010101" pitchFamily="49" charset="-120"/>
              </a:rPr>
              <a:t>二用</a:t>
            </a:r>
            <a:endParaRPr lang="zh-TW" altLang="en-US" sz="3600" dirty="0">
              <a:latin typeface="文鼎古印體" panose="020B0609010101010101" pitchFamily="49" charset="-120"/>
              <a:ea typeface="文鼎古印體" panose="020B0609010101010101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V="1">
            <a:off x="2208720" y="40374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矩形圖說文字 3"/>
          <p:cNvSpPr/>
          <p:nvPr/>
        </p:nvSpPr>
        <p:spPr>
          <a:xfrm rot="21224939">
            <a:off x="-101640" y="473850"/>
            <a:ext cx="3505200" cy="1261980"/>
          </a:xfrm>
          <a:prstGeom prst="wedgeRectCallout">
            <a:avLst>
              <a:gd name="adj1" fmla="val 41315"/>
              <a:gd name="adj2" fmla="val 130480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古印體" panose="020B0609010101010101" pitchFamily="49" charset="-120"/>
                <a:ea typeface="文鼎古印體" panose="020B0609010101010101" pitchFamily="49" charset="-120"/>
              </a:rPr>
              <a:t>小熊，那你呢？</a:t>
            </a:r>
            <a:endParaRPr lang="zh-TW" altLang="en-US" sz="4000" dirty="0">
              <a:latin typeface="文鼎古印體" panose="020B0609010101010101" pitchFamily="49" charset="-120"/>
              <a:ea typeface="文鼎古印體" panose="020B0609010101010101" pitchFamily="49" charset="-120"/>
            </a:endParaRPr>
          </a:p>
        </p:txBody>
      </p:sp>
      <p:sp>
        <p:nvSpPr>
          <p:cNvPr id="2" name="雲朵形圖說文字 1"/>
          <p:cNvSpPr/>
          <p:nvPr/>
        </p:nvSpPr>
        <p:spPr>
          <a:xfrm>
            <a:off x="6310080" y="91380"/>
            <a:ext cx="3291840" cy="2026920"/>
          </a:xfrm>
          <a:prstGeom prst="cloudCallout">
            <a:avLst>
              <a:gd name="adj1" fmla="val -31944"/>
              <a:gd name="adj2" fmla="val 82801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/>
              <a:t>我想想</a:t>
            </a:r>
            <a:r>
              <a:rPr lang="en-US" altLang="zh-TW" sz="4000"/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10461120" y="136908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-834529" y="106299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5199064" y="432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矩形圖說文字 4"/>
          <p:cNvSpPr/>
          <p:nvPr/>
        </p:nvSpPr>
        <p:spPr>
          <a:xfrm>
            <a:off x="6437400" y="432000"/>
            <a:ext cx="3505200" cy="1261980"/>
          </a:xfrm>
          <a:prstGeom prst="wedgeRectCallout">
            <a:avLst>
              <a:gd name="adj1" fmla="val -27114"/>
              <a:gd name="adj2" fmla="val 113306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古印體" panose="020B0609010101010101" pitchFamily="49" charset="-120"/>
                <a:ea typeface="文鼎古印體" panose="020B0609010101010101" pitchFamily="49" charset="-120"/>
              </a:rPr>
              <a:t>一顆滷蛋</a:t>
            </a:r>
            <a:endParaRPr lang="zh-TW" altLang="en-US" sz="4000" dirty="0">
              <a:latin typeface="文鼎古印體" panose="020B0609010101010101" pitchFamily="49" charset="-120"/>
              <a:ea typeface="文鼎古印體" panose="020B0609010101010101" pitchFamily="49" charset="-120"/>
            </a:endParaRPr>
          </a:p>
        </p:txBody>
      </p:sp>
      <p:pic>
        <p:nvPicPr>
          <p:cNvPr id="6" name="圖片 5"/>
          <p:cNvPicPr/>
          <p:nvPr/>
        </p:nvPicPr>
        <p:blipFill>
          <a:blip r:embed="rId2"/>
          <a:stretch/>
        </p:blipFill>
        <p:spPr>
          <a:xfrm>
            <a:off x="12740019" y="232134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8" name="圖片 7"/>
          <p:cNvPicPr/>
          <p:nvPr/>
        </p:nvPicPr>
        <p:blipFill>
          <a:blip r:embed="rId2"/>
          <a:stretch/>
        </p:blipFill>
        <p:spPr>
          <a:xfrm>
            <a:off x="10381534" y="2845727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9" name="圖片 8"/>
          <p:cNvPicPr/>
          <p:nvPr/>
        </p:nvPicPr>
        <p:blipFill>
          <a:blip r:embed="rId2"/>
          <a:stretch/>
        </p:blipFill>
        <p:spPr>
          <a:xfrm>
            <a:off x="12030654" y="3664517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0" name="圖片 9"/>
          <p:cNvPicPr/>
          <p:nvPr/>
        </p:nvPicPr>
        <p:blipFill>
          <a:blip r:embed="rId2"/>
          <a:stretch/>
        </p:blipFill>
        <p:spPr>
          <a:xfrm>
            <a:off x="11365009" y="346136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1" name="圖片 10"/>
          <p:cNvPicPr/>
          <p:nvPr/>
        </p:nvPicPr>
        <p:blipFill>
          <a:blip r:embed="rId2"/>
          <a:stretch/>
        </p:blipFill>
        <p:spPr>
          <a:xfrm>
            <a:off x="11223120" y="4616777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071 0.01071 L -0.19071 0.01092 C -0.19543 0.00987 -0.20016 0.00966 -0.20488 0.00861 C -0.20646 0.00819 -0.20803 0.00714 -0.20961 0.00651 C -0.21165 0.00567 -0.2137 0.00525 -0.21575 0.00441 C -0.2189 0.00315 -0.22205 0.00168 -0.2252 0.00021 C -0.22677 -0.00042 -0.22835 -0.00147 -0.22992 -0.00189 C -0.23921 -0.00504 -0.23402 -0.00357 -0.24551 -0.00609 C -0.25039 -0.00525 -0.26504 -0.00336 -0.27055 -0.00189 C -0.27213 -0.00147 -0.2737 -0.00063 -0.27528 0.00021 C -0.2778 0.00147 -0.28032 0.00357 -0.28299 0.00441 C -0.28819 0.00567 -0.29354 0.00567 -0.29874 0.00651 C -0.30283 0.00777 -0.30709 0.00882 -0.31118 0.01071 C -0.31276 0.01134 -0.31433 0.01218 -0.31591 0.0126 C -0.31843 0.01365 -0.3211 0.01386 -0.32378 0.0147 C -0.3285 0.01659 -0.33291 0.01953 -0.3378 0.021 L -0.34409 0.0231 C -0.35543 0.03318 -0.3411 0.02079 -0.35496 0.0315 C -0.35669 0.03276 -0.35795 0.03465 -0.35969 0.0357 C -0.36268 0.03738 -0.36598 0.03843 -0.36913 0.0399 C -0.38189 0.05124 -0.36157 0.03381 -0.38945 0.05229 C -0.3915 0.05376 -0.3937 0.05481 -0.39559 0.05649 C -0.3978 0.05838 -0.39953 0.06111 -0.40189 0.06279 C -0.40378 0.06405 -0.40614 0.06384 -0.40819 0.06489 C -0.41087 0.06594 -0.41354 0.06741 -0.41591 0.06909 C -0.41764 0.07014 -0.41906 0.07203 -0.42063 0.07308 C -0.42283 0.07455 -0.43008 0.07812 -0.43323 0.07938 C -0.43528 0.08022 -0.43732 0.08085 -0.43937 0.08148 C -0.44094 0.08295 -0.44236 0.08463 -0.44409 0.08568 C -0.44898 0.08862 -0.45465 0.0903 -0.45984 0.09198 C -0.46929 0.10038 -0.45921 0.0924 -0.47071 0.09828 C -0.4852 0.10542 -0.46724 0.10017 -0.4863 0.10437 C -0.48787 0.10584 -0.48929 0.10794 -0.49102 0.10857 C -0.49827 0.11088 -0.51291 0.11277 -0.51291 0.11298 C -0.53276 0.11214 -0.5526 0.11235 -0.57244 0.11067 C -0.57717 0.11025 -0.58173 0.10773 -0.58646 0.10647 C -0.59055 0.10563 -0.5948 0.10521 -0.5989 0.10437 C -0.61827 0.10059 -0.59811 0.10437 -0.6115 0.10038 C -0.61669 0.0987 -0.6222 0.0987 -0.62709 0.09618 C -0.62976 0.09471 -0.63228 0.09303 -0.63496 0.09198 C -0.63748 0.09093 -0.64016 0.09072 -0.64268 0.08988 C -0.64488 0.08925 -0.64693 0.08841 -0.64898 0.08778 C -0.65165 0.08694 -0.65417 0.08652 -0.65685 0.08568 C -0.66 0.08442 -0.66299 0.08295 -0.66614 0.08148 L -0.67087 0.07938 L -0.67559 0.07728 C -0.67717 0.07665 -0.67874 0.07623 -0.68032 0.07518 C -0.68346 0.07308 -0.68646 0.07098 -0.68961 0.06909 C -0.69669 0.06489 -0.69339 0.0693 -0.7022 0.06279 C -0.70441 0.06111 -0.70614 0.05838 -0.70835 0.05649 C -0.71291 0.05271 -0.7148 0.05229 -0.71937 0.05019 C -0.72094 0.04893 -0.72252 0.04746 -0.72409 0.04599 C -0.72614 0.0441 -0.72819 0.04179 -0.73024 0.0399 C -0.73433 0.03612 -0.73827 0.03171 -0.74283 0.0294 C -0.74961 0.02583 -0.75354 0.02394 -0.76 0.0189 C -0.76331 0.01638 -0.7663 0.01344 -0.76945 0.01071 C -0.77102 0.00924 -0.77276 0.00819 -0.77417 0.00651 C -0.78157 -0.00336 -0.77748 -0.00063 -0.78504 -0.00399 C -0.78709 -0.00609 -0.78929 -0.00798 -0.79134 -0.01029 C -0.79291 -0.01218 -0.79417 -0.01491 -0.79606 -0.01659 C -0.79732 -0.01763 -0.79906 -0.01784 -0.80063 -0.01847 C -0.80693 -0.02477 -0.81386 -0.03002 -0.81953 -0.03737 C -0.82094 -0.03947 -0.82252 -0.04157 -0.82409 -0.04367 C -0.82756 -0.04745 -0.83134 -0.05081 -0.83512 -0.05396 C -0.83606 -0.05606 -0.83685 -0.05858 -0.83827 -0.06026 C -0.85055 -0.07664 -0.8348 -0.05018 -0.84756 -0.07076 C -0.85417 -0.08105 -0.84677 -0.07349 -0.85543 -0.08105 C -0.86378 -0.09785 -0.85276 -0.07769 -0.86331 -0.09155 C -0.8663 -0.09554 -0.86661 -0.0989 -0.86787 -0.10415 C -0.86252 -0.13334 -0.86835 -0.11066 -0.86016 -0.12914 C -0.85827 -0.13313 -0.85764 -0.13796 -0.85543 -0.14153 C -0.85008 -0.15035 -0.83386 -0.15917 -0.82882 -0.16253 C -0.82677 -0.16379 -0.82488 -0.16568 -0.82252 -0.16652 L -0.81165 -0.17072 C -0.80961 -0.17156 -0.8074 -0.17198 -0.80535 -0.17282 C -0.77181 -0.18626 -0.81669 -0.16967 -0.78819 -0.17912 C -0.77717 -0.18269 -0.79071 -0.17933 -0.77717 -0.18542 C -0.77307 -0.1871 -0.76898 -0.18899 -0.76472 -0.18962 C -0.76 -0.18983 -0.75528 -0.19067 -0.75071 -0.1913 C -0.74803 -0.19214 -0.74551 -0.19277 -0.74283 -0.19361 C -0.73811 -0.19445 -0.73339 -0.19508 -0.72882 -0.19571 L -0.6537 -0.19361 C -0.65055 -0.19361 -0.63402 -0.18983 -0.63024 -0.18962 C -0.58898 -0.18248 -0.61906 -0.18794 -0.59433 -0.18332 C -0.58283 -0.17828 -0.59559 -0.18332 -0.57244 -0.17912 C -0.55276 -0.17555 -0.56094 -0.17639 -0.54898 -0.17282 C -0.5463 -0.17219 -0.54362 -0.17156 -0.5411 -0.17072 C -0.53906 -0.17009 -0.53701 -0.16925 -0.5348 -0.16862 C -0.52961 -0.16715 -0.52425 -0.16673 -0.51921 -0.16463 C -0.51764 -0.16379 -0.51606 -0.16316 -0.51449 -0.16253 C -0.51181 -0.16106 -0.50929 -0.15938 -0.50661 -0.15833 C -0.50047 -0.1556 -0.49795 -0.15623 -0.49102 -0.15413 C -0.48945 -0.15371 -0.48787 -0.15287 -0.4863 -0.15203 C -0.4822 -0.14993 -0.47811 -0.14762 -0.47386 -0.14573 C -0.47181 -0.14489 -0.46961 -0.14468 -0.46756 -0.14363 C -0.45118 -0.13544 -0.47118 -0.14279 -0.45512 -0.13733 C -0.44331 -0.12704 -0.45827 -0.13922 -0.44409 -0.13124 C -0.44236 -0.13019 -0.4411 -0.12809 -0.43937 -0.12704 C -0.42598 -0.11801 -0.42882 -0.11948 -0.41748 -0.11654 C -0.40331 -0.10226 -0.42079 -0.11885 -0.39402 -0.09995 C -0.38 -0.08987 -0.39543 -0.09617 -0.38157 -0.09155 L -0.36756 -0.07895 L -0.36283 -0.07496 C -0.36315 -0.07139 -0.36346 -0.05606 -0.36598 -0.04976 C -0.37291 -0.03317 -0.37087 -0.04283 -0.37528 -0.02897 C -0.37937 -0.01638 -0.37354 -0.0296 -0.38 -0.01239 C -0.38598 0.00357 -0.38331 -0.00756 -0.38787 0.00651 C -0.39165 0.01848 -0.38646 0.00693 -0.3926 0.0189 C -0.39685 0.04179 -0.38929 0.00609 -0.40346 0.04389 C -0.40866 0.05775 -0.40425 0.04704 -0.41134 0.06069 C -0.41339 0.06468 -0.41496 0.06972 -0.41748 0.07308 C -0.41969 0.07602 -0.42189 0.07854 -0.42378 0.08148 C -0.42835 0.08862 -0.43339 0.09996 -0.43937 0.10647 C -0.45701 0.126 -0.42787 0.09072 -0.45039 0.11697 C -0.4526 0.11949 -0.45433 0.12285 -0.45669 0.12537 C -0.45858 0.12726 -0.46079 0.12789 -0.46283 0.12957 C -0.46551 0.13146 -0.46819 0.13356 -0.47071 0.13566 C -0.47291 0.13755 -0.4748 0.14007 -0.47701 0.14196 C -0.47953 0.14427 -0.4822 0.14616 -0.48472 0.14826 C -0.48803 0.15099 -0.49118 0.15351 -0.49417 0.15666 C -0.49591 0.15834 -0.49717 0.16107 -0.4989 0.16275 C -0.50504 0.16905 -0.50677 0.16842 -0.51291 0.17325 C -0.52142 0.17976 -0.5137 0.17577 -0.52236 0.17955 C -0.54 0.19719 -0.51764 0.17556 -0.5348 0.18984 C -0.54535 0.19866 -0.53669 0.19425 -0.54898 0.20244 C -0.55039 0.20349 -0.55213 0.20349 -0.55354 0.20454 C -0.55969 0.20853 -0.5589 0.21231 -0.56772 0.21294 L -0.63654 0.21714 C -0.64268 0.21756 -0.64898 0.21861 -0.65528 0.21903 C -0.66567 0.22008 -0.67606 0.2205 -0.68646 0.22113 C -0.70378 0.2205 -0.72094 0.22029 -0.73811 0.21903 C -0.74441 0.21861 -0.74362 0.2163 -0.74913 0.21504 C -0.75323 0.21399 -0.75748 0.21357 -0.76157 0.21294 C -0.78362 0.19824 -0.75276 0.21798 -0.77417 0.20664 C -0.77732 0.20496 -0.78047 0.20265 -0.78346 0.20034 C -0.7852 0.19908 -0.78646 0.19698 -0.78819 0.19614 C -0.79071 0.19488 -0.79339 0.19488 -0.79606 0.19404 C -0.79811 0.19278 -0.80032 0.19152 -0.8022 0.18984 C -0.80551 0.18732 -0.80803 0.18291 -0.81165 0.18165 L -0.82252 0.17745 C -0.8252 0.17535 -0.82772 0.17304 -0.83039 0.17115 C -0.83354 0.16884 -0.83685 0.16758 -0.83984 0.16485 C -0.84157 0.16338 -0.84252 0.16023 -0.84441 0.15876 C -0.84693 0.15666 -0.84976 0.15624 -0.85228 0.15456 C -0.85465 0.15288 -0.85638 0.15015 -0.85858 0.14826 C -0.86157 0.14532 -0.86472 0.14259 -0.86787 0.13986 C -0.87102 0.13713 -0.87402 0.13377 -0.87732 0.13146 C -0.87937 0.1302 -0.88157 0.12894 -0.88362 0.12747 C -0.88646 0.12495 -0.89118 0.11907 -0.89449 0.11697 C -0.89606 0.11592 -0.89764 0.1155 -0.89921 0.11487 C -0.89969 0.11277 -0.90189 0.11025 -0.90079 0.10857 C -0.8989 0.10605 -0.89543 0.10773 -0.89291 0.10647 C -0.89071 0.10563 -0.88882 0.10353 -0.88677 0.10227 C -0.88189 0.09975 -0.87307 0.09765 -0.86945 0.09618 C -0.86173 0.09261 -0.86646 0.09429 -0.85543 0.09198 C -0.84362 0.08673 -0.85323 0.0903 -0.82882 0.08778 C -0.82315 0.08715 -0.81732 0.08652 -0.81165 0.08568 C -0.80693 0.08505 -0.8022 0.084 -0.79748 0.08358 C -0.75575 0.08001 -0.69654 0.08022 -0.66157 0.07938 C -0.6578 0.07875 -0.65417 0.07791 -0.65055 0.07728 C -0.64535 0.07644 -0.64016 0.07623 -0.63496 0.07518 C -0.63323 0.07497 -0.63181 0.0735 -0.63024 0.07308 C -0.62551 0.07203 -0.62079 0.07182 -0.61622 0.07098 C -0.60236 0.06489 -0.61008 0.06741 -0.59276 0.06489 C -0.5874 0.06258 -0.58756 0.06237 -0.58173 0.06069 C -0.57921 0.05985 -0.57654 0.05943 -0.57386 0.05859 C -0.57228 0.05796 -0.57087 0.05712 -0.56929 0.05649 C -0.56661 0.05565 -0.56394 0.05523 -0.56142 0.05439 C -0.55827 0.05334 -0.55528 0.05124 -0.55197 0.05019 C -0.54992 0.04956 -0.54787 0.04893 -0.54583 0.04809 C -0.54268 0.04683 -0.53969 0.04494 -0.53638 0.04389 L -0.5285 0.04179 C -0.51559 0.03318 -0.52961 0.04179 -0.51449 0.0357 C -0.51181 0.03465 -0.50945 0.03255 -0.50661 0.0315 C -0.50409 0.03045 -0.50142 0.03024 -0.4989 0.0294 C -0.49307 0.02751 -0.49417 0.02667 -0.48787 0.0231 C -0.48472 0.02142 -0.48016 0.01995 -0.47701 0.0189 C -0.47276 0.01617 -0.4685 0.01386 -0.46441 0.01071 C -0.4589 0.00609 -0.44976 -0.00147 -0.44409 -0.00399 L -0.43937 -0.00609 C -0.42598 -0.01805 -0.44299 -0.00378 -0.43008 -0.01239 C -0.42835 -0.01344 -0.42709 -0.01554 -0.42535 -0.01659 C -0.42236 -0.01826 -0.41874 -0.01826 -0.41591 -0.02057 C -0.40992 -0.02603 -0.41307 -0.02393 -0.40661 -0.02687 C -0.40551 -0.02897 -0.40488 -0.0317 -0.40346 -0.03317 C -0.4022 -0.03464 -0.4 -0.0338 -0.39874 -0.03527 C -0.39764 -0.03674 -0.39795 -0.03947 -0.39717 -0.04157 C -0.39638 -0.04367 -0.39496 -0.04556 -0.39402 -0.04766 C -0.39339 -0.04976 -0.39323 -0.05207 -0.3926 -0.05396 C -0.39165 -0.05627 -0.39039 -0.05816 -0.38945 -0.06026 C -0.38142 -0.07874 -0.39071 -0.05963 -0.38315 -0.07496 C -0.38016 -0.08693 -0.37843 -0.08735 -0.38157 -0.09995 C -0.3822 -0.10226 -0.38362 -0.10415 -0.38472 -0.10625 C -0.38772 -0.11843 -0.38394 -0.10709 -0.39102 -0.11654 C -0.40142 -0.1304 -0.3863 -0.11591 -0.39874 -0.12704 C -0.40205 -0.13334 -0.40189 -0.13418 -0.40661 -0.13943 C -0.4085 -0.14174 -0.41087 -0.14342 -0.41291 -0.14573 C -0.41449 -0.14762 -0.41591 -0.15014 -0.41748 -0.15203 C -0.41906 -0.15371 -0.42079 -0.15455 -0.4222 -0.15623 C -0.42394 -0.15812 -0.4252 -0.16043 -0.42693 -0.16253 C -0.42898 -0.16463 -0.43118 -0.16631 -0.43323 -0.16862 C -0.43701 -0.17324 -0.43984 -0.17954 -0.44409 -0.18332 C -0.44567 -0.18479 -0.4474 -0.18584 -0.44882 -0.18752 C -0.45055 -0.1892 -0.45213 -0.1913 -0.45354 -0.19361 C -0.45528 -0.19634 -0.45622 -0.1997 -0.45827 -0.20159 C -0.46472 -0.20978 -0.46598 -0.20915 -0.47228 -0.21251 C -0.47433 -0.2144 -0.47622 -0.21671 -0.47858 -0.21881 C -0.48032 -0.22007 -0.48819 -0.22238 -0.48945 -0.22301 C -0.50252 -0.23162 -0.48835 -0.22301 -0.50362 -0.22826 C -0.5063 -0.23015 -0.50866 -0.23204 -0.51134 -0.2333 C -0.52 -0.23729 -0.52205 -0.23729 -0.53008 -0.23918 C -0.55433 -0.25262 -0.51622 -0.23204 -0.55039 -0.248 C -0.55197 -0.24863 -0.55354 -0.24968 -0.55512 -0.2501 C -0.56142 -0.25115 -0.56772 -0.25136 -0.57386 -0.2522 L -0.58961 -0.25409 C -0.60205 -0.25346 -0.61465 -0.25325 -0.62709 -0.2522 C -0.62835 -0.25199 -0.63638 -0.24905 -0.63811 -0.248 C -0.63969 -0.24674 -0.64094 -0.24464 -0.64268 -0.2438 C -0.6452 -0.24254 -0.64787 -0.24233 -0.65055 -0.2417 C -0.66646 -0.2312 -0.64677 -0.24485 -0.66299 -0.2312 C -0.66504 -0.22931 -0.66724 -0.22826 -0.66929 -0.22679 C -0.67102 -0.22574 -0.67244 -0.22427 -0.67402 -0.22301 C -0.67512 -0.2207 -0.67591 -0.2186 -0.67717 -0.21671 C -0.68724 -0.20033 -0.67622 -0.22154 -0.68646 -0.20159 C -0.68866 -0.19802 -0.69071 -0.19361 -0.69276 -0.18962 C -0.69386 -0.18752 -0.6948 -0.18521 -0.69591 -0.18332 L -0.70063 -0.17492 C -0.70409 -0.16085 -0.69921 -0.17618 -0.70693 -0.16463 C -0.70929 -0.16085 -0.71087 -0.15602 -0.71307 -0.15203 C -0.71449 -0.14972 -0.71654 -0.14804 -0.7178 -0.14573 C -0.71969 -0.14258 -0.72079 -0.13859 -0.72252 -0.13544 C -0.72551 -0.12956 -0.72882 -0.12431 -0.73181 -0.11864 L -0.73654 -0.11024 C -0.73811 -0.10751 -0.73984 -0.10499 -0.74126 -0.10205 C -0.74693 -0.08945 -0.75496 -0.07181 -0.75843 -0.06026 C -0.76236 -0.04703 -0.75953 -0.05249 -0.7663 -0.04367 C -0.7674 -0.0401 -0.76835 -0.03674 -0.76945 -0.03317 C -0.76992 -0.03107 -0.77008 -0.02876 -0.77102 -0.02687 C -0.77165 -0.02519 -0.77323 -0.02435 -0.77417 -0.02267 C -0.77528 -0.02078 -0.77622 -0.01847 -0.77717 -0.01659 C -0.7811 -0.00084 -0.77591 -0.02015 -0.78189 -0.00399 C -0.79102 0.02016 -0.78268 0.00273 -0.78976 0.0168 C -0.79071 0.02247 -0.79165 0.02814 -0.79291 0.0336 C -0.7937 0.0378 -0.79512 0.04179 -0.79606 0.04599 C -0.79654 0.04893 -0.79685 0.05166 -0.79748 0.05439 C -0.79843 0.05733 -0.8 0.05985 -0.80063 0.06279 C -0.80205 0.06825 -0.80252 0.07392 -0.80378 0.07938 C -0.80488 0.08358 -0.80614 0.08757 -0.80693 0.09198 C -0.8074 0.09471 -0.80787 0.09744 -0.8085 0.10038 C -0.80945 0.10458 -0.81102 0.10857 -0.81165 0.11277 C -0.81638 0.14427 -0.81039 0.105 -0.8148 0.13146 C -0.81528 0.13503 -0.81575 0.1386 -0.81638 0.14196 C -0.81669 0.14406 -0.81748 0.14616 -0.81795 0.14826 C -0.81906 0.15372 -0.82 0.15939 -0.82094 0.16485 C -0.82157 0.16779 -0.82189 0.17052 -0.82252 0.17325 C -0.82315 0.17535 -0.82346 0.17745 -0.82409 0.17955 C -0.82992 0.19761 -0.8252 0.17934 -0.82882 0.19404 C -0.82929 0.19824 -0.82992 0.20244 -0.83039 0.20664 C -0.83102 0.2121 -0.83118 0.21777 -0.83197 0.22323 C -0.83228 0.22554 -0.83307 0.22743 -0.83354 0.22953 C -0.83417 0.23289 -0.83433 0.23646 -0.83512 0.24003 C -0.83591 0.24423 -0.83827 0.25242 -0.83827 0.25263 C -0.83874 0.26082 -0.83701 0.27006 -0.83984 0.27762 C -0.84126 0.2814 -0.84913 0.28161 -0.84913 0.28182 C -0.85071 0.28371 -0.85213 0.28623 -0.85386 0.28791 C -0.85685 0.29106 -0.86331 0.29631 -0.86331 0.29652 C -0.86425 0.29841 -0.86504 0.30072 -0.8663 0.30261 C -0.86772 0.30429 -0.86992 0.30471 -0.87102 0.30681 C -0.87213 0.30849 -0.87165 0.31122 -0.8726 0.3129 C -0.87528 0.31752 -0.87953 0.32067 -0.88205 0.3255 C -0.88299 0.3276 -0.88378 0.33012 -0.8852 0.3318 C -0.88803 0.33495 -0.89449 0.33999 -0.89449 0.3402 C -0.89559 0.34209 -0.89638 0.3444 -0.89764 0.34629 C -0.90126 0.35217 -0.90394 0.35427 -0.90866 0.35889 C -0.90992 0.36393 -0.91024 0.36729 -0.91323 0.37128 C -0.91465 0.37317 -0.91638 0.37422 -0.91795 0.37548 C -0.91843 0.37758 -0.91874 0.37989 -0.91953 0.38178 C -0.92032 0.38409 -0.92252 0.38556 -0.92268 0.38808 C -0.92315 0.39711 -0.92189 0.40614 -0.9211 0.41517 C -0.92094 0.41727 -0.92032 0.41958 -0.91953 0.42147 C -0.91827 0.42441 -0.91638 0.42693 -0.9148 0.42966 C -0.91276 0.43386 -0.91165 0.43953 -0.90866 0.44226 C -0.90709 0.44373 -0.90567 0.44541 -0.90394 0.44646 C -0.90189 0.44751 -0.89969 0.44772 -0.89764 0.44856 C -0.89449 0.44982 -0.89134 0.45129 -0.88819 0.45276 L -0.88362 0.45486 C -0.88252 0.45276 -0.88126 0.45087 -0.88047 0.44856 C -0.87843 0.44205 -0.87795 0.43155 -0.88047 0.42546 C -0.88236 0.42105 -0.88551 0.42147 -0.88819 0.42147 L -0.88819 0.41517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614" y="89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25 0 C 0.181 0 0.25 0.069 0.25 0.125 L 0.25 0.25 E" pathEditMode="relative" ptsTypes="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071 0.01071 L -0.19071 0.01092 C -0.19544 0.00987 -0.20016 0.00966 -0.20489 0.00861 C -0.20646 0.00819 -0.20804 0.00714 -0.20961 0.00651 C -0.21166 0.00567 -0.2137 0.00525 -0.21575 0.00441 C -0.2189 0.00315 -0.22205 0.00168 -0.2252 0.00021 C -0.22678 -0.00042 -0.22835 -0.00147 -0.22993 -0.00189 C -0.23922 -0.00504 -0.23402 -0.00357 -0.24552 -0.00609 C -0.2504 -0.00525 -0.26504 -0.00336 -0.27056 -0.00189 C -0.27213 -0.00147 -0.2737 -0.00063 -0.27528 0.00021 C -0.2778 0.00147 -0.28032 0.00357 -0.283 0.00441 C -0.28819 0.00567 -0.29355 0.00567 -0.29874 0.00651 C -0.30284 0.00777 -0.30709 0.00882 -0.31119 0.01071 C -0.31276 0.01134 -0.31433 0.01218 -0.31591 0.0126 C -0.31843 0.01365 -0.32111 0.01386 -0.32378 0.0147 C -0.32851 0.01659 -0.33292 0.01953 -0.3378 0.021 L -0.3441 0.0231 C -0.35544 0.03318 -0.34111 0.02079 -0.35496 0.0315 C -0.3567 0.03276 -0.35796 0.03465 -0.35969 0.0357 C -0.36268 0.03738 -0.36599 0.03843 -0.36914 0.0399 C -0.38189 0.05124 -0.36158 0.03381 -0.38945 0.05229 C -0.3915 0.05376 -0.3937 0.05481 -0.39559 0.05649 C -0.3978 0.05838 -0.39953 0.06111 -0.40189 0.06279 C -0.40378 0.06405 -0.40615 0.06384 -0.40819 0.06489 C -0.41087 0.06594 -0.41355 0.06741 -0.41591 0.06909 C -0.41764 0.07014 -0.41906 0.07203 -0.42063 0.07308 C -0.42284 0.07455 -0.43008 0.07812 -0.43323 0.07938 C -0.43528 0.08022 -0.43733 0.08085 -0.43937 0.08148 C -0.44095 0.08295 -0.44237 0.08463 -0.4441 0.08568 C -0.44898 0.08862 -0.45465 0.0903 -0.45985 0.09198 C -0.4693 0.10038 -0.45922 0.0924 -0.47071 0.09828 C -0.4852 0.10542 -0.46725 0.10017 -0.4863 0.10437 C -0.48788 0.10584 -0.4893 0.10794 -0.49103 0.10857 C -0.49827 0.11088 -0.51292 0.11277 -0.51292 0.11298 C -0.53276 0.11214 -0.5526 0.11235 -0.57245 0.11067 C -0.57717 0.11025 -0.58174 0.10773 -0.58646 0.10647 C -0.59056 0.10563 -0.59481 0.10521 -0.5989 0.10437 C -0.61827 0.10059 -0.59811 0.10437 -0.6115 0.10038 C -0.6167 0.0987 -0.62221 0.0987 -0.62709 0.09618 C -0.62977 0.09471 -0.63229 0.09303 -0.63496 0.09198 C -0.63748 0.09093 -0.64016 0.09072 -0.64268 0.08988 C -0.64489 0.08925 -0.64693 0.08841 -0.64898 0.08778 C -0.65166 0.08694 -0.65418 0.08652 -0.65685 0.08568 C -0.66 0.08442 -0.663 0.08295 -0.66615 0.08148 L -0.67087 0.07938 L -0.67559 0.07728 C -0.67717 0.07665 -0.67874 0.07623 -0.68032 0.07518 C -0.68347 0.07308 -0.68646 0.07098 -0.68961 0.06909 C -0.6967 0.06489 -0.69339 0.0693 -0.70221 0.06279 C -0.70441 0.06111 -0.70615 0.05838 -0.70835 0.05649 C -0.71292 0.05271 -0.71481 0.05229 -0.71937 0.05019 C -0.72095 0.04893 -0.72252 0.04746 -0.7241 0.04599 C -0.72615 0.0441 -0.72819 0.04179 -0.73024 0.0399 C -0.73433 0.03612 -0.73827 0.03171 -0.74284 0.0294 C -0.74961 0.02583 -0.75355 0.02394 -0.76 0.0189 C -0.76331 0.01638 -0.7663 0.01344 -0.76945 0.01071 C -0.77103 0.00924 -0.77276 0.00819 -0.77418 0.00651 C -0.78158 -0.00336 -0.77748 -0.00063 -0.78504 -0.00399 C -0.78709 -0.00609 -0.7893 -0.00798 -0.79134 -0.01029 C -0.79292 -0.01218 -0.79418 -0.01491 -0.79607 -0.01659 C -0.79733 -0.01764 -0.79906 -0.01785 -0.80063 -0.01848 C -0.80693 -0.02478 -0.81386 -0.03003 -0.81953 -0.03738 C -0.82095 -0.03948 -0.82252 -0.04158 -0.8241 -0.04368 C -0.82756 -0.04746 -0.83134 -0.05082 -0.83512 -0.05397 C -0.83607 -0.05607 -0.83685 -0.05859 -0.83827 -0.06027 C -0.85056 -0.07665 -0.83481 -0.05019 -0.84756 -0.07077 C -0.85418 -0.08085 -0.84678 -0.0735 -0.85544 -0.08085 C -0.86378 -0.09765 -0.85276 -0.0777 -0.86331 -0.09135 C -0.8663 -0.09534 -0.86662 -0.09891 -0.86788 -0.10416 C -0.86252 -0.13335 -0.86835 -0.11046 -0.86016 -0.12915 C -0.85827 -0.13314 -0.85764 -0.13797 -0.85544 -0.14154 C -0.85008 -0.15036 -0.83386 -0.15897 -0.82882 -0.16254 C -0.82678 -0.1638 -0.82489 -0.16569 -0.82252 -0.16653 L -0.81166 -0.17031 C -0.80961 -0.17115 -0.80741 -0.17178 -0.80536 -0.17262 C -0.77182 -0.18606 -0.8167 -0.16968 -0.78819 -0.17913 C -0.77717 -0.18228 -0.79071 -0.17934 -0.77717 -0.18543 C -0.77307 -0.1869 -0.76898 -0.189 -0.76473 -0.18963 C -0.76 -0.18984 -0.75528 -0.19068 -0.75071 -0.19131 C -0.74804 -0.19215 -0.74552 -0.1932 -0.74284 -0.19383 C -0.73811 -0.19467 -0.73339 -0.19509 -0.72882 -0.19572 L -0.6537 -0.19383 C -0.65056 -0.19362 -0.63402 -0.18984 -0.63024 -0.18963 C -0.58898 -0.18228 -0.61906 -0.18753 -0.59433 -0.18312 C -0.58284 -0.17787 -0.59559 -0.18312 -0.57245 -0.17913 C -0.55276 -0.17556 -0.56095 -0.1764 -0.54898 -0.17262 C -0.5463 -0.17178 -0.54363 -0.17115 -0.54111 -0.17031 C -0.53906 -0.1701 -0.53701 -0.16884 -0.53481 -0.16863 C -0.52961 -0.16716 -0.52426 -0.16653 -0.51922 -0.16422 C -0.51764 -0.1638 -0.51607 -0.16317 -0.51449 -0.16254 C -0.51182 -0.16086 -0.5093 -0.15897 -0.50662 -0.15834 C -0.50048 -0.15561 -0.49796 -0.15603 -0.49103 -0.15372 C -0.48945 -0.15372 -0.48788 -0.15267 -0.4863 -0.15204 C -0.48221 -0.14973 -0.47811 -0.14742 -0.47386 -0.14553 C -0.47182 -0.1449 -0.46961 -0.14448 -0.46756 -0.14364 C -0.45119 -0.13545 -0.47119 -0.14259 -0.45512 -0.13734 C -0.44331 -0.12684 -0.45827 -0.13923 -0.4441 -0.13104 C -0.44237 -0.1302 -0.44111 -0.1281 -0.43937 -0.12684 C -0.42599 -0.11802 -0.42882 -0.11928 -0.41748 -0.11634 C -0.40331 -0.10227 -0.42079 -0.11865 -0.39402 -0.09996 C -0.38 -0.08946 -0.39544 -0.09597 -0.38158 -0.09135 L -0.36756 -0.07896 L -0.36284 -0.07476 C -0.36315 -0.07119 -0.36347 -0.05607 -0.36599 -0.04977 C -0.37292 -0.03318 -0.37087 -0.04284 -0.37528 -0.02898 C -0.37937 -0.01638 -0.37355 -0.02961 -0.38 -0.01239 C -0.38599 0.00357 -0.38331 -0.00756 -0.38788 0.00651 C -0.39166 0.01848 -0.38646 0.00693 -0.3926 0.0189 C -0.39685 0.04179 -0.3893 0.00609 -0.40347 0.04389 C -0.40867 0.05775 -0.40426 0.04704 -0.41134 0.06069 C -0.41339 0.06468 -0.41496 0.06972 -0.41748 0.07308 C -0.41969 0.07602 -0.42189 0.07854 -0.42378 0.08148 C -0.42835 0.08862 -0.43339 0.09996 -0.43937 0.10647 C -0.45701 0.126 -0.42788 0.09072 -0.4504 0.11697 C -0.4526 0.11949 -0.45433 0.12285 -0.4567 0.12537 C -0.45859 0.12726 -0.46079 0.12789 -0.46284 0.12957 C -0.46552 0.13146 -0.46819 0.13356 -0.47071 0.13566 C -0.47292 0.13755 -0.47481 0.14007 -0.47701 0.14196 C -0.47953 0.14427 -0.48221 0.14616 -0.48473 0.14826 C -0.48804 0.15099 -0.49119 0.15351 -0.49418 0.15666 C -0.49591 0.15834 -0.49717 0.16107 -0.4989 0.16275 C -0.50504 0.16905 -0.50678 0.16842 -0.51292 0.17325 C -0.52142 0.17976 -0.5137 0.17577 -0.52237 0.17955 C -0.54 0.19719 -0.51764 0.17556 -0.53481 0.18984 C -0.54536 0.19866 -0.5367 0.19425 -0.54898 0.20244 C -0.5504 0.20349 -0.55213 0.20349 -0.55355 0.20454 C -0.55969 0.20853 -0.5589 0.21231 -0.56772 0.21294 L -0.63654 0.21714 C -0.64268 0.21756 -0.64898 0.21861 -0.65528 0.21903 C -0.66567 0.22008 -0.67607 0.2205 -0.68646 0.22113 C -0.70378 0.2205 -0.72095 0.22029 -0.73811 0.21903 C -0.74441 0.21861 -0.74363 0.2163 -0.74914 0.21504 C -0.75323 0.21399 -0.75748 0.21357 -0.76158 0.21294 C -0.78363 0.19824 -0.75276 0.21798 -0.77418 0.20664 C -0.77733 0.20496 -0.78048 0.20265 -0.78347 0.20034 C -0.7852 0.19908 -0.78646 0.19698 -0.78819 0.19614 C -0.79071 0.19488 -0.79339 0.19488 -0.79607 0.19404 C -0.79811 0.19278 -0.80032 0.19152 -0.80221 0.18984 C -0.80552 0.18732 -0.80804 0.18291 -0.81166 0.18165 L -0.82252 0.17745 C -0.8252 0.17535 -0.82772 0.17304 -0.8304 0.17115 C -0.83355 0.16884 -0.83685 0.16758 -0.83985 0.16485 C -0.84158 0.16338 -0.84252 0.16023 -0.84441 0.15876 C -0.84693 0.15666 -0.84977 0.15624 -0.85229 0.15456 C -0.85465 0.15288 -0.85638 0.15015 -0.85859 0.14826 C -0.86158 0.14532 -0.86473 0.14259 -0.86788 0.13986 C -0.87103 0.13713 -0.87402 0.13377 -0.87733 0.13146 C -0.87937 0.1302 -0.88158 0.12894 -0.88363 0.12747 C -0.88646 0.12495 -0.89119 0.11907 -0.89449 0.11697 C -0.89607 0.11592 -0.89764 0.1155 -0.89922 0.11487 C -0.89969 0.11277 -0.90189 0.11025 -0.90079 0.10857 C -0.8989 0.10605 -0.89544 0.10773 -0.89292 0.10647 C -0.89071 0.10563 -0.88882 0.10353 -0.88678 0.10227 C -0.88189 0.09975 -0.87307 0.09765 -0.86945 0.09618 C -0.86174 0.09261 -0.86646 0.09429 -0.85544 0.09198 C -0.84363 0.08673 -0.85323 0.0903 -0.82882 0.08778 C -0.82315 0.08715 -0.81733 0.08652 -0.81166 0.08568 C -0.80693 0.08505 -0.80221 0.084 -0.79748 0.08358 C -0.75575 0.08001 -0.69654 0.08022 -0.66158 0.07938 C -0.6578 0.07875 -0.65418 0.07791 -0.65056 0.07728 C -0.64536 0.07644 -0.64016 0.07623 -0.63496 0.07518 C -0.63323 0.07497 -0.63182 0.0735 -0.63024 0.07308 C -0.62552 0.07203 -0.62079 0.07182 -0.61622 0.07098 C -0.60237 0.06489 -0.61008 0.06741 -0.59276 0.06489 C -0.58741 0.06258 -0.58756 0.06237 -0.58174 0.06069 C -0.57922 0.05985 -0.57654 0.05943 -0.57386 0.05859 C -0.57229 0.05796 -0.57087 0.05712 -0.5693 0.05649 C -0.56662 0.05565 -0.56394 0.05523 -0.56142 0.05439 C -0.55827 0.05334 -0.55528 0.05124 -0.55197 0.05019 C -0.54993 0.04956 -0.54788 0.04893 -0.54583 0.04809 C -0.54268 0.04683 -0.53969 0.04494 -0.53638 0.04389 L -0.52851 0.04179 C -0.51559 0.03318 -0.52961 0.04179 -0.51449 0.0357 C -0.51182 0.03465 -0.50945 0.03255 -0.50662 0.0315 C -0.5041 0.03045 -0.50142 0.03024 -0.4989 0.0294 C -0.49307 0.02751 -0.49418 0.02667 -0.48788 0.0231 C -0.48473 0.02142 -0.48016 0.01995 -0.47701 0.0189 C -0.47276 0.01617 -0.46851 0.01386 -0.46441 0.01071 C -0.4589 0.00609 -0.44977 -0.00147 -0.4441 -0.00399 L -0.43937 -0.00609 C -0.42599 -0.01806 -0.443 -0.00378 -0.43008 -0.01239 C -0.42835 -0.01344 -0.42709 -0.01554 -0.42536 -0.01659 C -0.42237 -0.01827 -0.41874 -0.01827 -0.41591 -0.02058 C -0.40993 -0.02604 -0.41307 -0.02394 -0.40662 -0.02688 C -0.40552 -0.02898 -0.40489 -0.03171 -0.40347 -0.03318 C -0.40221 -0.03465 -0.4 -0.03381 -0.39874 -0.03528 C -0.39764 -0.03675 -0.39796 -0.03948 -0.39717 -0.04158 C -0.39638 -0.04368 -0.39496 -0.04557 -0.39402 -0.04767 C -0.39339 -0.04977 -0.39323 -0.05208 -0.3926 -0.05397 C -0.39166 -0.05628 -0.3904 -0.05817 -0.38945 -0.06027 C -0.38142 -0.07854 -0.39071 -0.05964 -0.38315 -0.07476 C -0.38016 -0.08652 -0.37843 -0.08715 -0.38158 -0.09996 C -0.38221 -0.10227 -0.38363 -0.10416 -0.38473 -0.10626 C -0.38772 -0.11823 -0.38394 -0.1071 -0.39103 -0.11634 C -0.40142 -0.13041 -0.3863 -0.11571 -0.39874 -0.12684 C -0.40205 -0.13335 -0.40189 -0.13398 -0.40662 -0.13923 C -0.40851 -0.14154 -0.41087 -0.14322 -0.41292 -0.14553 C -0.41449 -0.14742 -0.41591 -0.15015 -0.41748 -0.15204 C -0.41906 -0.15372 -0.42079 -0.15435 -0.42221 -0.15603 C -0.42394 -0.15792 -0.4252 -0.16023 -0.42693 -0.16254 C -0.42898 -0.16422 -0.43119 -0.1659 -0.43323 -0.16863 C -0.43701 -0.17325 -0.43985 -0.17934 -0.4441 -0.18312 C -0.44567 -0.18459 -0.44741 -0.18585 -0.44882 -0.18753 C -0.45056 -0.18921 -0.45213 -0.19131 -0.45355 -0.19383 C -0.45528 -0.19635 -0.45622 -0.19971 -0.45827 -0.20202 C -0.46473 -0.20979 -0.46599 -0.20958 -0.47229 -0.21251 C -0.47433 -0.21461 -0.47622 -0.21692 -0.47859 -0.21881 C -0.48032 -0.22007 -0.48819 -0.22238 -0.48945 -0.22301 C -0.50252 -0.23162 -0.48835 -0.22301 -0.50363 -0.2291 C -0.5063 -0.23015 -0.50867 -0.23225 -0.51134 -0.2333 C -0.52 -0.23729 -0.52205 -0.2375 -0.53008 -0.2396 C -0.55433 -0.25262 -0.51622 -0.23267 -0.5504 -0.248 C -0.55197 -0.24863 -0.55355 -0.24968 -0.55512 -0.2501 C -0.56142 -0.25115 -0.56772 -0.25136 -0.57386 -0.2522 L -0.58961 -0.25409 C -0.60205 -0.25346 -0.61465 -0.25325 -0.62709 -0.2522 C -0.62835 -0.25199 -0.63638 -0.24905 -0.63811 -0.248 C -0.63969 -0.24674 -0.64095 -0.24464 -0.64268 -0.2438 C -0.6452 -0.24254 -0.64788 -0.24233 -0.65056 -0.2417 C -0.66646 -0.2312 -0.64678 -0.24485 -0.663 -0.2312 C -0.66504 -0.22952 -0.66725 -0.22868 -0.6693 -0.227 C -0.67103 -0.22574 -0.67245 -0.22427 -0.67402 -0.22301 C -0.67512 -0.22091 -0.67591 -0.2186 -0.67717 -0.21671 C -0.68725 -0.20055 -0.67622 -0.22154 -0.68646 -0.20202 C -0.68867 -0.19803 -0.69071 -0.19383 -0.69276 -0.18963 C -0.69386 -0.18753 -0.69481 -0.18522 -0.69591 -0.18312 L -0.70063 -0.17493 C -0.7041 -0.16086 -0.69922 -0.17619 -0.70693 -0.16422 C -0.7093 -0.16086 -0.71087 -0.15603 -0.71307 -0.15204 C -0.71449 -0.14973 -0.71654 -0.14784 -0.7178 -0.14553 C -0.71969 -0.14259 -0.72079 -0.1386 -0.72252 -0.13545 C -0.72552 -0.12957 -0.72882 -0.12432 -0.73182 -0.11865 L -0.73654 -0.11004 C -0.73811 -0.10752 -0.73985 -0.10479 -0.74126 -0.10185 C -0.74693 -0.08946 -0.75496 -0.07161 -0.75843 -0.06027 C -0.76237 -0.04704 -0.75953 -0.0525 -0.7663 -0.04368 C -0.76741 -0.04011 -0.76835 -0.03675 -0.76945 -0.03318 C -0.76993 -0.03108 -0.77008 -0.02877 -0.77103 -0.02688 C -0.77166 -0.0252 -0.77323 -0.02436 -0.77418 -0.02268 C -0.77528 -0.02079 -0.77622 -0.01848 -0.77717 -0.01659 C -0.78111 -0.00084 -0.77591 -0.02016 -0.78189 -0.00399 C -0.79103 0.02016 -0.78268 0.00273 -0.78977 0.0168 C -0.79071 0.02247 -0.79166 0.02814 -0.79292 0.0336 C -0.7937 0.0378 -0.79512 0.04179 -0.79607 0.04599 C -0.79654 0.04893 -0.79685 0.05166 -0.79748 0.05439 C -0.79843 0.05733 -0.8 0.05985 -0.80063 0.06279 C -0.80205 0.06825 -0.80252 0.07392 -0.80378 0.07938 C -0.80489 0.08358 -0.80615 0.08757 -0.80693 0.09198 C -0.80741 0.09471 -0.80788 0.09744 -0.80851 0.10038 C -0.80945 0.10458 -0.81103 0.10857 -0.81166 0.11277 C -0.81638 0.14427 -0.8104 0.105 -0.81481 0.13146 C -0.81528 0.13503 -0.81575 0.1386 -0.81638 0.14196 C -0.8167 0.14406 -0.81748 0.14616 -0.81796 0.14826 C -0.81906 0.15372 -0.82 0.15939 -0.82095 0.16485 C -0.82158 0.16779 -0.82189 0.17052 -0.82252 0.17325 C -0.82315 0.17535 -0.82347 0.17745 -0.8241 0.17955 C -0.82993 0.19761 -0.8252 0.17934 -0.82882 0.19404 C -0.8293 0.19824 -0.82993 0.20244 -0.8304 0.20664 C -0.83103 0.2121 -0.83119 0.21777 -0.83197 0.22323 C -0.83229 0.22554 -0.83307 0.22743 -0.83355 0.22953 C -0.83418 0.23289 -0.83433 0.23646 -0.83512 0.24003 C -0.83591 0.24423 -0.83827 0.25242 -0.83827 0.25263 C -0.83874 0.26082 -0.83701 0.27006 -0.83985 0.27762 C -0.84126 0.2814 -0.84914 0.28161 -0.84914 0.28182 C -0.85071 0.28371 -0.85213 0.28623 -0.85386 0.28791 C -0.85685 0.29105 -0.86331 0.2963 -0.86331 0.29651 C -0.86426 0.2984 -0.86504 0.30071 -0.8663 0.3026 C -0.86772 0.30428 -0.86993 0.3047 -0.87103 0.3068 C -0.87213 0.30848 -0.87166 0.31121 -0.8726 0.31289 C -0.87528 0.31751 -0.87953 0.32066 -0.88205 0.32549 C -0.883 0.32759 -0.88378 0.33011 -0.8852 0.33179 C -0.88804 0.33494 -0.89449 0.33998 -0.89449 0.34019 C -0.89559 0.34208 -0.89638 0.34439 -0.89764 0.34628 C -0.90126 0.35216 -0.90394 0.35426 -0.90867 0.35888 C -0.90993 0.36392 -0.91024 0.36728 -0.91323 0.37127 C -0.91465 0.37316 -0.91638 0.37421 -0.91796 0.37547 C -0.91843 0.37757 -0.91874 0.37988 -0.91953 0.38177 C -0.92032 0.38408 -0.92252 0.38555 -0.92268 0.38807 C -0.92315 0.3971 -0.92189 0.40613 -0.92111 0.41516 C -0.92095 0.41726 -0.92032 0.41957 -0.91953 0.42146 C -0.91827 0.4244 -0.91638 0.42692 -0.91481 0.42965 C -0.91276 0.43385 -0.91166 0.43952 -0.90867 0.44225 C -0.90709 0.44372 -0.90567 0.4454 -0.90394 0.44645 C -0.90189 0.4475 -0.89969 0.44771 -0.89764 0.44855 C -0.89449 0.44981 -0.89134 0.45128 -0.88819 0.45275 L -0.88363 0.45485 C -0.88252 0.45275 -0.88126 0.45086 -0.88048 0.44855 C -0.87843 0.44204 -0.87796 0.43154 -0.88048 0.42545 C -0.88237 0.42104 -0.88552 0.42146 -0.88819 0.42146 L -0.88819 0.41516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614" y="89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071 0.01071 L -0.19071 0.01092 C -0.19543 0.00987 -0.20016 0.00966 -0.20488 0.00861 C -0.20646 0.00819 -0.20803 0.00714 -0.20961 0.00651 C -0.21165 0.00567 -0.2137 0.00525 -0.21575 0.00441 C -0.2189 0.00315 -0.22205 0.00168 -0.2252 0.00021 C -0.22677 -0.00042 -0.22835 -0.00147 -0.22992 -0.00189 C -0.23921 -0.00504 -0.23402 -0.00357 -0.24551 -0.00609 C -0.25039 -0.00525 -0.26504 -0.00336 -0.27055 -0.00189 C -0.27213 -0.00147 -0.2737 -0.00063 -0.27528 0.00021 C -0.27779 0.00147 -0.28031 0.00357 -0.28299 0.00441 C -0.28819 0.00567 -0.29354 0.00567 -0.29874 0.00651 C -0.30283 0.00777 -0.30709 0.00882 -0.31118 0.01071 C -0.31276 0.01134 -0.31433 0.01218 -0.31591 0.0126 C -0.31842 0.01365 -0.3211 0.01386 -0.32378 0.0147 C -0.3285 0.01659 -0.33291 0.01953 -0.33779 0.021 L -0.34409 0.0231 C -0.35543 0.03318 -0.3411 0.02079 -0.35496 0.0315 C -0.35669 0.03276 -0.35795 0.03465 -0.35968 0.0357 C -0.36268 0.03738 -0.36598 0.03843 -0.36913 0.0399 C -0.38189 0.05124 -0.36157 0.03381 -0.38945 0.05229 C -0.3915 0.05376 -0.3937 0.05481 -0.39559 0.05649 C -0.39779 0.05838 -0.39953 0.06111 -0.40189 0.06279 C -0.40378 0.06405 -0.40614 0.06384 -0.40819 0.06489 C -0.41087 0.06594 -0.41354 0.06741 -0.41591 0.06909 C -0.41764 0.07014 -0.41905 0.07203 -0.42063 0.07308 C -0.42283 0.07455 -0.43008 0.07812 -0.43323 0.07938 C -0.43528 0.08022 -0.43732 0.08085 -0.43937 0.08148 C -0.44094 0.08295 -0.44236 0.08463 -0.44409 0.08568 C -0.44898 0.08862 -0.45465 0.0903 -0.45984 0.09198 C -0.46929 0.10038 -0.45921 0.0924 -0.47071 0.09828 C -0.4852 0.10542 -0.46724 0.10017 -0.4863 0.10437 C -0.48787 0.10584 -0.48929 0.10794 -0.49102 0.10857 C -0.49827 0.11088 -0.51291 0.11277 -0.51291 0.11298 C -0.53276 0.11214 -0.5526 0.11235 -0.57244 0.11067 C -0.57716 0.11025 -0.58173 0.10773 -0.58646 0.10647 C -0.59055 0.10563 -0.5948 0.10521 -0.5989 0.10437 C -0.61827 0.10059 -0.59811 0.10437 -0.6115 0.10038 C -0.61669 0.0987 -0.6222 0.0987 -0.62709 0.09618 C -0.62976 0.09471 -0.63228 0.09303 -0.63496 0.09198 C -0.63748 0.09093 -0.64016 0.09072 -0.64268 0.08988 C -0.64488 0.08925 -0.64693 0.08841 -0.64898 0.08778 C -0.65165 0.08694 -0.65417 0.08652 -0.65685 0.08568 C -0.66 0.08442 -0.66299 0.08295 -0.66614 0.08148 L -0.67087 0.07938 L -0.67559 0.07728 C -0.67716 0.07665 -0.67874 0.07623 -0.68031 0.07518 C -0.68346 0.07308 -0.68646 0.07098 -0.68961 0.06909 C -0.69669 0.06489 -0.69339 0.0693 -0.7022 0.06279 C -0.70441 0.06111 -0.70614 0.05838 -0.70835 0.05649 C -0.71291 0.05271 -0.7148 0.05229 -0.71937 0.05019 C -0.72094 0.04893 -0.72252 0.04746 -0.72409 0.04599 C -0.72614 0.0441 -0.72819 0.04179 -0.73024 0.0399 C -0.73433 0.03612 -0.73827 0.03171 -0.74283 0.0294 C -0.74961 0.02583 -0.75354 0.02394 -0.76 0.0189 C -0.76331 0.01638 -0.7663 0.01344 -0.76945 0.01071 C -0.77102 0.00924 -0.77276 0.00819 -0.77417 0.00651 C -0.78157 -0.00336 -0.77748 -0.00063 -0.78504 -0.00399 C -0.78709 -0.00609 -0.78929 -0.00798 -0.79134 -0.01029 C -0.79291 -0.01218 -0.79417 -0.01491 -0.79606 -0.01659 C -0.79732 -0.01764 -0.79905 -0.01785 -0.80063 -0.01848 C -0.80693 -0.02478 -0.81386 -0.03003 -0.81953 -0.03738 C -0.82094 -0.03948 -0.82252 -0.04158 -0.82409 -0.04368 C -0.82756 -0.04746 -0.83134 -0.05082 -0.83512 -0.05397 C -0.83606 -0.05607 -0.83685 -0.05859 -0.83827 -0.06027 C -0.85055 -0.07665 -0.8348 -0.05019 -0.84756 -0.07077 C -0.85417 -0.08106 -0.84677 -0.0735 -0.85543 -0.08106 C -0.86378 -0.09786 -0.85276 -0.0777 -0.86331 -0.09156 C -0.8663 -0.09555 -0.86661 -0.09891 -0.86787 -0.10416 C -0.86252 -0.13335 -0.86835 -0.11067 -0.86016 -0.12915 C -0.85827 -0.13314 -0.85764 -0.13797 -0.85543 -0.14154 C -0.85008 -0.15036 -0.83386 -0.15918 -0.82882 -0.16254 C -0.82677 -0.1638 -0.82488 -0.16569 -0.82252 -0.16653 L -0.81165 -0.17073 C -0.80961 -0.17157 -0.8074 -0.17199 -0.80535 -0.17283 C -0.77181 -0.18627 -0.81669 -0.16968 -0.78819 -0.17913 C -0.77716 -0.1827 -0.79071 -0.17934 -0.77716 -0.18543 C -0.77307 -0.18711 -0.76898 -0.189 -0.76472 -0.18963 C -0.76 -0.19026 -0.75528 -0.19068 -0.75071 -0.19173 C -0.74803 -0.19215 -0.74551 -0.1932 -0.74283 -0.19383 C -0.73811 -0.19467 -0.73339 -0.19509 -0.72882 -0.19572 L -0.6537 -0.19383 C -0.65055 -0.19362 -0.63402 -0.19026 -0.63024 -0.18963 C -0.58898 -0.18249 -0.61905 -0.18795 -0.59433 -0.18333 C -0.58283 -0.17829 -0.59559 -0.18333 -0.57244 -0.17913 C -0.55276 -0.17556 -0.56094 -0.1764 -0.54898 -0.17283 C -0.5463 -0.1722 -0.54362 -0.17157 -0.5411 -0.17073 C -0.53905 -0.1701 -0.53701 -0.16926 -0.5348 -0.16863 C -0.52961 -0.16716 -0.52425 -0.16674 -0.51921 -0.16464 C -0.51764 -0.1638 -0.51606 -0.16317 -0.51449 -0.16254 C -0.51181 -0.16107 -0.50929 -0.15939 -0.50661 -0.15834 C -0.50047 -0.15561 -0.49795 -0.15624 -0.49102 -0.15414 C -0.48945 -0.15372 -0.48787 -0.15288 -0.4863 -0.15204 C -0.4822 -0.14994 -0.47811 -0.14763 -0.47386 -0.14574 C -0.47181 -0.1449 -0.46961 -0.14469 -0.46756 -0.14364 C -0.45118 -0.13545 -0.47118 -0.1428 -0.45512 -0.13734 C -0.44331 -0.12705 -0.45827 -0.13923 -0.44409 -0.13125 C -0.44236 -0.1302 -0.4411 -0.1281 -0.43937 -0.12705 C -0.42598 -0.11802 -0.42882 -0.11949 -0.41748 -0.11655 C -0.40331 -0.10227 -0.42079 -0.11886 -0.39402 -0.09996 C -0.38 -0.08988 -0.39543 -0.09618 -0.38157 -0.09156 L -0.36756 -0.07896 L -0.36283 -0.07497 C -0.36315 -0.0714 -0.36346 -0.05607 -0.36598 -0.04977 C -0.37291 -0.03318 -0.37087 -0.04284 -0.37528 -0.02898 C -0.37937 -0.01638 -0.37354 -0.02961 -0.38 -0.01239 C -0.38598 0.00357 -0.38331 -0.00756 -0.38787 0.00651 C -0.39165 0.01848 -0.38646 0.00693 -0.3926 0.0189 C -0.39685 0.04179 -0.38929 0.00609 -0.40346 0.04389 C -0.40866 0.05775 -0.40425 0.04704 -0.41134 0.06069 C -0.41339 0.06468 -0.41496 0.06972 -0.41748 0.07308 C -0.41968 0.07602 -0.42189 0.07854 -0.42378 0.08148 C -0.42835 0.08862 -0.43339 0.09996 -0.43937 0.10647 C -0.45701 0.126 -0.42787 0.09072 -0.45039 0.11697 C -0.4526 0.11949 -0.45433 0.12285 -0.45669 0.12537 C -0.45858 0.12726 -0.46079 0.12789 -0.46283 0.12957 C -0.46551 0.13146 -0.46819 0.13356 -0.47071 0.13566 C -0.47291 0.13755 -0.4748 0.14007 -0.47701 0.14196 C -0.47953 0.14427 -0.4822 0.14616 -0.48472 0.14826 C -0.48803 0.15099 -0.49118 0.15351 -0.49417 0.15666 C -0.49591 0.15834 -0.49716 0.16107 -0.4989 0.16275 C -0.50504 0.16905 -0.50677 0.16842 -0.51291 0.17325 C -0.52142 0.17975 -0.5137 0.17577 -0.52236 0.17955 C -0.54 0.19718 -0.51764 0.17556 -0.5348 0.18983 C -0.54535 0.19865 -0.53669 0.19424 -0.54898 0.20243 C -0.55039 0.20348 -0.55213 0.20348 -0.55354 0.20453 C -0.55968 0.20852 -0.5589 0.2123 -0.56772 0.21293 L -0.63653 0.21713 C -0.64268 0.21755 -0.64898 0.2186 -0.65528 0.21902 C -0.66567 0.22007 -0.67606 0.22049 -0.68646 0.22112 C -0.70378 0.22049 -0.72094 0.22028 -0.73811 0.21902 C -0.74441 0.2186 -0.74362 0.21629 -0.74913 0.21503 C -0.75323 0.21398 -0.75748 0.21356 -0.76157 0.21293 C -0.78362 0.19823 -0.75276 0.21797 -0.77417 0.20663 C -0.77732 0.20495 -0.78047 0.20264 -0.78346 0.20033 C -0.7852 0.19907 -0.78646 0.19697 -0.78819 0.19613 C -0.79071 0.19487 -0.79339 0.19487 -0.79606 0.19403 C -0.79811 0.19277 -0.80031 0.19151 -0.8022 0.18983 C -0.80551 0.18731 -0.80803 0.1829 -0.81165 0.18164 L -0.82252 0.17745 C -0.8252 0.17535 -0.82772 0.17304 -0.83039 0.17115 C -0.83354 0.16884 -0.83685 0.16758 -0.83984 0.16485 C -0.84157 0.16338 -0.84252 0.16023 -0.84441 0.15876 C -0.84693 0.15666 -0.84976 0.15624 -0.85228 0.15456 C -0.85465 0.15288 -0.85638 0.15015 -0.85858 0.14826 C -0.86157 0.14532 -0.86472 0.14259 -0.86787 0.13986 C -0.87102 0.13713 -0.87402 0.13377 -0.87732 0.13146 C -0.87937 0.1302 -0.88157 0.12894 -0.88362 0.12747 C -0.88646 0.12495 -0.89118 0.11907 -0.89449 0.11697 C -0.89606 0.11592 -0.89764 0.1155 -0.89921 0.11487 C -0.89968 0.11277 -0.90189 0.11025 -0.90079 0.10857 C -0.8989 0.10605 -0.89543 0.10773 -0.89291 0.10647 C -0.89071 0.10563 -0.88882 0.10353 -0.88677 0.10227 C -0.88189 0.09975 -0.87307 0.09765 -0.86945 0.09618 C -0.86173 0.09261 -0.86646 0.09429 -0.85543 0.09198 C -0.84362 0.08673 -0.85323 0.0903 -0.82882 0.08778 C -0.82315 0.08715 -0.81732 0.08652 -0.81165 0.08568 C -0.80693 0.08505 -0.8022 0.084 -0.79748 0.08358 C -0.75575 0.08001 -0.69653 0.08022 -0.66157 0.07938 C -0.65779 0.07875 -0.65417 0.07791 -0.65055 0.07728 C -0.64535 0.07644 -0.64016 0.07623 -0.63496 0.07518 C -0.63323 0.07497 -0.63181 0.0735 -0.63024 0.07308 C -0.62551 0.07203 -0.62079 0.07182 -0.61622 0.07098 C -0.60236 0.06489 -0.61008 0.06741 -0.59276 0.06489 C -0.5874 0.06258 -0.58756 0.06237 -0.58173 0.06069 C -0.57921 0.05985 -0.57653 0.05943 -0.57386 0.05859 C -0.57228 0.05796 -0.57087 0.05712 -0.56929 0.05649 C -0.56661 0.05565 -0.56394 0.05523 -0.56142 0.05439 C -0.55827 0.05334 -0.55528 0.05124 -0.55197 0.05019 C -0.54992 0.04956 -0.54787 0.04893 -0.54583 0.04809 C -0.54268 0.04683 -0.53968 0.04494 -0.53638 0.04389 L -0.5285 0.04179 C -0.51559 0.03318 -0.52961 0.04179 -0.51449 0.0357 C -0.51181 0.03465 -0.50945 0.03255 -0.50661 0.0315 C -0.50409 0.03045 -0.50142 0.03024 -0.4989 0.0294 C -0.49307 0.02751 -0.49417 0.02667 -0.48787 0.0231 C -0.48472 0.02142 -0.48016 0.01995 -0.47701 0.0189 C -0.47276 0.01617 -0.4685 0.01386 -0.46441 0.01071 C -0.4589 0.00609 -0.44976 -0.00147 -0.44409 -0.00399 L -0.43937 -0.00609 C -0.42598 -0.01806 -0.44299 -0.00378 -0.43008 -0.01239 C -0.42835 -0.01344 -0.42709 -0.01554 -0.42535 -0.01659 C -0.42236 -0.01827 -0.41874 -0.01827 -0.41591 -0.02058 C -0.40992 -0.02604 -0.41307 -0.02394 -0.40661 -0.02688 C -0.40551 -0.02898 -0.40488 -0.03171 -0.40346 -0.03318 C -0.4022 -0.03465 -0.4 -0.03381 -0.39874 -0.03528 C -0.39764 -0.03675 -0.39795 -0.03948 -0.39716 -0.04158 C -0.39638 -0.04368 -0.39496 -0.04557 -0.39402 -0.04767 C -0.39339 -0.04977 -0.39323 -0.05208 -0.3926 -0.05397 C -0.39165 -0.05628 -0.39039 -0.05817 -0.38945 -0.06027 C -0.38142 -0.07875 -0.39071 -0.05964 -0.38315 -0.07497 C -0.38016 -0.08694 -0.37842 -0.08736 -0.38157 -0.09996 C -0.3822 -0.10227 -0.38362 -0.10416 -0.38472 -0.10626 C -0.38772 -0.11844 -0.38394 -0.1071 -0.39102 -0.11655 C -0.40142 -0.13041 -0.3863 -0.11592 -0.39874 -0.12705 C -0.40205 -0.13335 -0.40189 -0.13419 -0.40661 -0.13944 C -0.4085 -0.14175 -0.41087 -0.14343 -0.41291 -0.14574 C -0.41449 -0.14763 -0.41591 -0.15015 -0.41748 -0.15204 C -0.41905 -0.15372 -0.42079 -0.15456 -0.4222 -0.15624 C -0.42394 -0.15813 -0.4252 -0.16044 -0.42693 -0.16254 C -0.42898 -0.16464 -0.43118 -0.16632 -0.43323 -0.16863 C -0.43701 -0.17325 -0.43984 -0.17955 -0.44409 -0.18333 C -0.44567 -0.1848 -0.4474 -0.18585 -0.44882 -0.18753 C -0.45055 -0.18942 -0.45213 -0.19152 -0.45354 -0.19383 C -0.45528 -0.19635 -0.45622 -0.19971 -0.45827 -0.20202 C -0.46472 -0.20979 -0.46598 -0.20958 -0.47228 -0.21252 C -0.47433 -0.21462 -0.47622 -0.21693 -0.47858 -0.21882 C -0.48031 -0.22008 -0.48819 -0.22239 -0.48945 -0.22302 C -0.50252 -0.23163 -0.48835 -0.22302 -0.50362 -0.22911 C -0.5063 -0.23016 -0.50866 -0.23226 -0.51134 -0.23331 C -0.52 -0.2373 -0.52205 -0.23751 -0.53008 -0.23961 C -0.55433 -0.25263 -0.51622 -0.23268 -0.55039 -0.24801 C -0.55197 -0.24864 -0.55354 -0.24969 -0.55512 -0.25011 C -0.56142 -0.25116 -0.56772 -0.25137 -0.57386 -0.25221 L -0.58961 -0.2541 C -0.60205 -0.25347 -0.61465 -0.25326 -0.62709 -0.25221 C -0.62835 -0.252 -0.63638 -0.24906 -0.63811 -0.24801 C -0.63968 -0.24675 -0.64094 -0.24465 -0.64268 -0.24381 C -0.6452 -0.24255 -0.64787 -0.24234 -0.65055 -0.24171 C -0.66646 -0.23121 -0.64677 -0.24486 -0.66299 -0.23121 C -0.66504 -0.22953 -0.66724 -0.22869 -0.66929 -0.22701 C -0.67102 -0.22575 -0.67244 -0.22428 -0.67402 -0.22302 C -0.67512 -0.22092 -0.67591 -0.21861 -0.67716 -0.21672 C -0.68724 -0.20055 -0.67622 -0.22155 -0.68646 -0.20202 C -0.68866 -0.19803 -0.69071 -0.19383 -0.69276 -0.18963 C -0.69386 -0.18753 -0.6948 -0.18522 -0.69591 -0.18333 L -0.70063 -0.17493 C -0.70409 -0.16086 -0.69921 -0.17619 -0.70693 -0.16464 C -0.70929 -0.16086 -0.71087 -0.15603 -0.71307 -0.15204 C -0.71449 -0.14973 -0.71653 -0.14805 -0.71779 -0.14574 C -0.71968 -0.14259 -0.72079 -0.1386 -0.72252 -0.13545 C -0.72551 -0.12957 -0.72882 -0.12432 -0.73181 -0.11865 L -0.73653 -0.11025 C -0.73811 -0.10752 -0.73984 -0.105 -0.74126 -0.10206 C -0.74693 -0.08946 -0.75496 -0.07182 -0.75842 -0.06027 C -0.76236 -0.04704 -0.75953 -0.0525 -0.7663 -0.04368 C -0.7674 -0.04011 -0.76835 -0.03675 -0.76945 -0.03318 C -0.76992 -0.03108 -0.77008 -0.02877 -0.77102 -0.02688 C -0.77165 -0.0252 -0.77323 -0.02436 -0.77417 -0.02268 C -0.77528 -0.02079 -0.77622 -0.01848 -0.77716 -0.01659 C -0.7811 -0.00084 -0.77591 -0.02016 -0.78189 -0.00399 C -0.79102 0.02016 -0.78268 0.00273 -0.78976 0.0168 C -0.79071 0.02247 -0.79165 0.02814 -0.79291 0.0336 C -0.7937 0.0378 -0.79512 0.04179 -0.79606 0.04599 C -0.79653 0.04893 -0.79685 0.05166 -0.79748 0.05439 C -0.79842 0.05733 -0.8 0.05985 -0.80063 0.06279 C -0.80205 0.06825 -0.80252 0.07392 -0.80378 0.07938 C -0.80488 0.08358 -0.80614 0.08757 -0.80693 0.09198 C -0.8074 0.09471 -0.80787 0.09744 -0.8085 0.10038 C -0.80945 0.10458 -0.81102 0.10857 -0.81165 0.11277 C -0.81638 0.14427 -0.81039 0.105 -0.8148 0.13146 C -0.81528 0.13503 -0.81575 0.1386 -0.81638 0.14196 C -0.81669 0.14406 -0.81748 0.14616 -0.81795 0.14826 C -0.81905 0.15372 -0.82 0.15939 -0.82094 0.16485 C -0.82157 0.16779 -0.82189 0.17052 -0.82252 0.17325 C -0.82315 0.17535 -0.82346 0.17745 -0.82409 0.17955 C -0.82992 0.1976 -0.8252 0.17934 -0.82882 0.19403 C -0.82929 0.19823 -0.82992 0.20243 -0.83039 0.20663 C -0.83102 0.21209 -0.83118 0.21776 -0.83197 0.22322 C -0.83228 0.22553 -0.83307 0.22742 -0.83354 0.22952 C -0.83417 0.23288 -0.83433 0.23645 -0.83512 0.24002 C -0.83591 0.24422 -0.83827 0.25241 -0.83827 0.25262 C -0.83874 0.26081 -0.83701 0.27005 -0.83984 0.27761 C -0.84126 0.28139 -0.84913 0.2816 -0.84913 0.28181 C -0.85071 0.2837 -0.85213 0.28622 -0.85386 0.2879 C -0.85685 0.29105 -0.86331 0.2963 -0.86331 0.29651 C -0.86425 0.2984 -0.86504 0.30071 -0.8663 0.3026 C -0.86772 0.30428 -0.86992 0.3047 -0.87102 0.3068 C -0.87213 0.30848 -0.87165 0.31121 -0.8726 0.31289 C -0.87528 0.31751 -0.87953 0.32066 -0.88205 0.32549 C -0.88299 0.32759 -0.88378 0.33011 -0.8852 0.33179 C -0.88803 0.33494 -0.89449 0.33998 -0.89449 0.34019 C -0.89559 0.34208 -0.89638 0.34439 -0.89764 0.34628 C -0.90126 0.35216 -0.90394 0.35426 -0.90866 0.35888 C -0.90992 0.36392 -0.91024 0.36728 -0.91323 0.37127 C -0.91465 0.37316 -0.91638 0.37421 -0.91795 0.37547 C -0.91842 0.37757 -0.91874 0.37988 -0.91953 0.38177 C -0.92031 0.38408 -0.92252 0.38555 -0.92268 0.38807 C -0.92315 0.3971 -0.92189 0.40613 -0.9211 0.41516 C -0.92094 0.41726 -0.92031 0.41957 -0.91953 0.42146 C -0.91827 0.4244 -0.91638 0.42692 -0.9148 0.42965 C -0.91276 0.43385 -0.91165 0.43952 -0.90866 0.44225 C -0.90709 0.44372 -0.90567 0.4454 -0.90394 0.44645 C -0.90189 0.4475 -0.89968 0.44771 -0.89764 0.44855 C -0.89449 0.44981 -0.89134 0.45128 -0.88819 0.45275 L -0.88362 0.45485 C -0.88252 0.45275 -0.88126 0.45086 -0.88047 0.44855 C -0.87842 0.44204 -0.87795 0.43154 -0.88047 0.42545 C -0.88236 0.42104 -0.88551 0.42146 -0.88819 0.42146 L -0.88819 0.41516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614" y="89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071 0.01071 L -0.19071 0.01092 C -0.19544 0.00987 -0.20016 0.00966 -0.20489 0.00861 C -0.20646 0.00819 -0.20804 0.00714 -0.20961 0.00651 C -0.21166 0.00567 -0.2137 0.00525 -0.21575 0.00441 C -0.2189 0.00315 -0.22205 0.00168 -0.2252 0.00021 C -0.22678 -0.00042 -0.22835 -0.00147 -0.22993 -0.00189 C -0.23922 -0.00504 -0.23402 -0.00357 -0.24552 -0.00609 C -0.2504 -0.00525 -0.26504 -0.00336 -0.27055 -0.00189 C -0.27213 -0.00147 -0.2737 -0.00063 -0.27528 0.00021 C -0.2778 0.00147 -0.28032 0.00357 -0.283 0.00441 C -0.28819 0.00567 -0.29355 0.00567 -0.29874 0.00651 C -0.30284 0.00777 -0.30709 0.00882 -0.31118 0.01071 C -0.31276 0.01134 -0.31433 0.01218 -0.31591 0.0126 C -0.31843 0.01365 -0.32111 0.01386 -0.32378 0.0147 C -0.32851 0.01659 -0.33292 0.01953 -0.3378 0.021 L -0.3441 0.0231 C -0.35544 0.03318 -0.34111 0.02079 -0.35496 0.0315 C -0.3567 0.03276 -0.35796 0.03465 -0.35969 0.0357 C -0.36268 0.03738 -0.36599 0.03843 -0.36914 0.0399 C -0.38189 0.05124 -0.36158 0.03381 -0.38945 0.05229 C -0.3915 0.05376 -0.3937 0.05481 -0.39559 0.05649 C -0.3978 0.05838 -0.39953 0.06111 -0.40189 0.06279 C -0.40378 0.06405 -0.40615 0.06384 -0.40819 0.06489 C -0.41087 0.06594 -0.41355 0.06741 -0.41591 0.06909 C -0.41764 0.07014 -0.41906 0.07203 -0.42063 0.07308 C -0.42284 0.07455 -0.43008 0.07812 -0.43323 0.07938 C -0.43528 0.08022 -0.43733 0.08085 -0.43937 0.08148 C -0.44095 0.08295 -0.44237 0.08463 -0.4441 0.08568 C -0.44898 0.08862 -0.45465 0.0903 -0.45985 0.09198 C -0.4693 0.10038 -0.45922 0.0924 -0.47071 0.09828 C -0.4852 0.10542 -0.46725 0.10017 -0.4863 0.10437 C -0.48788 0.10584 -0.4893 0.10794 -0.49103 0.10857 C -0.49827 0.11088 -0.51292 0.11277 -0.51292 0.11298 C -0.53276 0.11214 -0.5526 0.11235 -0.57244 0.11067 C -0.57717 0.11025 -0.58174 0.10773 -0.58646 0.10647 C -0.59055 0.10563 -0.59481 0.10521 -0.5989 0.10437 C -0.61827 0.10059 -0.59811 0.10437 -0.6115 0.10038 C -0.6167 0.0987 -0.62221 0.0987 -0.62709 0.09618 C -0.62977 0.09471 -0.63229 0.09303 -0.63496 0.09198 C -0.63748 0.09093 -0.64016 0.09072 -0.64268 0.08988 C -0.64489 0.08925 -0.64693 0.08841 -0.64898 0.08778 C -0.65166 0.08694 -0.65418 0.08652 -0.65685 0.08568 C -0.66 0.08442 -0.663 0.08295 -0.66615 0.08148 L -0.67087 0.07938 L -0.67559 0.07728 C -0.67717 0.07665 -0.67874 0.07623 -0.68032 0.07518 C -0.68347 0.07308 -0.68646 0.07098 -0.68961 0.06909 C -0.6967 0.06489 -0.69339 0.0693 -0.70221 0.06279 C -0.70441 0.06111 -0.70615 0.05838 -0.70835 0.05649 C -0.71292 0.05271 -0.71481 0.05229 -0.71937 0.05019 C -0.72095 0.04893 -0.72252 0.04746 -0.7241 0.04599 C -0.72615 0.0441 -0.72819 0.04179 -0.73024 0.0399 C -0.73433 0.03612 -0.73827 0.03171 -0.74284 0.0294 C -0.74961 0.02583 -0.75355 0.02394 -0.76 0.0189 C -0.76331 0.01638 -0.7663 0.01344 -0.76945 0.01071 C -0.77103 0.00924 -0.77276 0.00819 -0.77418 0.00651 C -0.78158 -0.00336 -0.77748 -0.00063 -0.78504 -0.00399 C -0.78709 -0.00609 -0.7893 -0.00798 -0.79134 -0.01029 C -0.79292 -0.01218 -0.79418 -0.01491 -0.79607 -0.01659 C -0.79733 -0.01764 -0.79906 -0.01785 -0.80063 -0.01848 C -0.80693 -0.02478 -0.81386 -0.03003 -0.81953 -0.03738 C -0.82095 -0.03948 -0.82252 -0.04158 -0.8241 -0.04368 C -0.82756 -0.04746 -0.83134 -0.05082 -0.83512 -0.05397 C -0.83607 -0.05607 -0.83685 -0.05859 -0.83827 -0.06027 C -0.85055 -0.07665 -0.83481 -0.05019 -0.84756 -0.07077 C -0.85418 -0.08106 -0.84678 -0.0735 -0.85544 -0.08106 C -0.86378 -0.09786 -0.85276 -0.0777 -0.86331 -0.09156 C -0.8663 -0.09555 -0.86662 -0.09891 -0.86788 -0.10416 C -0.86252 -0.13335 -0.86835 -0.11067 -0.86016 -0.12915 C -0.85827 -0.13314 -0.85764 -0.13797 -0.85544 -0.14154 C -0.85008 -0.15036 -0.83386 -0.15897 -0.82882 -0.16254 C -0.82678 -0.1638 -0.82489 -0.16569 -0.82252 -0.16653 L -0.81166 -0.17052 C -0.80961 -0.17136 -0.80741 -0.17178 -0.80536 -0.17262 C -0.77181 -0.18606 -0.8167 -0.16968 -0.78819 -0.17913 C -0.77717 -0.18249 -0.79071 -0.17934 -0.77717 -0.18543 C -0.77307 -0.1869 -0.76898 -0.189 -0.76473 -0.18963 C -0.76 -0.19005 -0.75528 -0.19068 -0.75071 -0.19152 C -0.74804 -0.19215 -0.74552 -0.19299 -0.74284 -0.19362 C -0.73811 -0.19446 -0.73339 -0.19509 -0.72882 -0.19572 L -0.6537 -0.19362 C -0.65055 -0.19362 -0.63402 -0.19005 -0.63024 -0.18963 C -0.58898 -0.18228 -0.61906 -0.18774 -0.59433 -0.18312 C -0.58284 -0.17808 -0.59559 -0.18312 -0.57244 -0.17913 C -0.55276 -0.17556 -0.56095 -0.1764 -0.54898 -0.17262 C -0.5463 -0.17199 -0.54363 -0.17136 -0.54111 -0.17052 C -0.53906 -0.1701 -0.53701 -0.16905 -0.53481 -0.16863 C -0.52961 -0.16716 -0.52426 -0.16653 -0.51922 -0.16443 C -0.51764 -0.1638 -0.51607 -0.16317 -0.51449 -0.16254 C -0.51181 -0.16086 -0.5093 -0.15918 -0.50662 -0.15834 C -0.50048 -0.15561 -0.49796 -0.15603 -0.49103 -0.15393 C -0.48945 -0.15372 -0.48788 -0.15267 -0.4863 -0.15204 C -0.48221 -0.14973 -0.47811 -0.14742 -0.47386 -0.14553 C -0.47181 -0.1449 -0.46961 -0.14448 -0.46756 -0.14364 C -0.45118 -0.13545 -0.47118 -0.14259 -0.45512 -0.13734 C -0.44331 -0.12705 -0.45827 -0.13923 -0.4441 -0.13125 C -0.44237 -0.1302 -0.44111 -0.1281 -0.43937 -0.12705 C -0.42599 -0.11802 -0.42882 -0.11949 -0.41748 -0.11655 C -0.40331 -0.10227 -0.42079 -0.11886 -0.39402 -0.09996 C -0.38 -0.08988 -0.39544 -0.09618 -0.38158 -0.09156 L -0.36756 -0.07896 L -0.36284 -0.07497 C -0.36315 -0.0714 -0.36347 -0.05607 -0.36599 -0.04977 C -0.37292 -0.03318 -0.37087 -0.04284 -0.37528 -0.02898 C -0.37937 -0.01638 -0.37355 -0.02961 -0.38 -0.01239 C -0.38599 0.00357 -0.38331 -0.00756 -0.38788 0.00651 C -0.39166 0.01848 -0.38646 0.00693 -0.3926 0.0189 C -0.39685 0.04179 -0.3893 0.00609 -0.40347 0.04389 C -0.40867 0.05775 -0.40426 0.04704 -0.41134 0.06069 C -0.41339 0.06468 -0.41496 0.06972 -0.41748 0.07308 C -0.41969 0.07602 -0.42189 0.07854 -0.42378 0.08148 C -0.42835 0.08862 -0.43339 0.09996 -0.43937 0.10647 C -0.45701 0.12599 -0.42788 0.09072 -0.4504 0.11697 C -0.4526 0.11948 -0.45433 0.12284 -0.4567 0.12536 C -0.45859 0.12725 -0.46079 0.12788 -0.46284 0.12956 C -0.46552 0.13145 -0.46819 0.13355 -0.47071 0.13565 C -0.47292 0.13754 -0.47481 0.14006 -0.47701 0.14195 C -0.47953 0.14426 -0.48221 0.14615 -0.48473 0.14825 C -0.48804 0.15098 -0.49118 0.1535 -0.49418 0.15665 C -0.49591 0.15833 -0.49717 0.16106 -0.4989 0.16274 C -0.50504 0.16904 -0.50678 0.16841 -0.51292 0.17324 C -0.52142 0.17975 -0.5137 0.17576 -0.52237 0.17954 C -0.54 0.19718 -0.51764 0.17555 -0.53481 0.18983 C -0.54536 0.19865 -0.5367 0.19424 -0.54898 0.20243 C -0.5504 0.20348 -0.55213 0.20348 -0.55355 0.20453 C -0.55969 0.20852 -0.5589 0.2123 -0.56772 0.21293 L -0.63654 0.21713 C -0.64268 0.21755 -0.64898 0.2186 -0.65528 0.21902 C -0.66567 0.22007 -0.67607 0.22049 -0.68646 0.22112 C -0.70378 0.22049 -0.72095 0.22028 -0.73811 0.21902 C -0.74441 0.2186 -0.74363 0.21629 -0.74914 0.21503 C -0.75323 0.21398 -0.75748 0.21356 -0.76158 0.21293 C -0.78363 0.19823 -0.75276 0.21797 -0.77418 0.20663 C -0.77733 0.20495 -0.78048 0.20264 -0.78347 0.20033 C -0.7852 0.19907 -0.78646 0.19697 -0.78819 0.19613 C -0.79071 0.19487 -0.79339 0.19487 -0.79607 0.19403 C -0.79811 0.19277 -0.80032 0.19151 -0.80221 0.18983 C -0.80552 0.18731 -0.80804 0.1829 -0.81166 0.18164 L -0.82252 0.17744 C -0.8252 0.17534 -0.82772 0.17303 -0.8304 0.17114 C -0.83355 0.16883 -0.83685 0.16757 -0.83985 0.16484 C -0.84158 0.16337 -0.84252 0.16022 -0.84441 0.15875 C -0.84693 0.15665 -0.84977 0.15623 -0.85229 0.15455 C -0.85465 0.15287 -0.85638 0.15014 -0.85859 0.14825 C -0.86158 0.14531 -0.86473 0.14258 -0.86788 0.13985 C -0.87103 0.13712 -0.87402 0.13376 -0.87733 0.13145 C -0.87937 0.13019 -0.88158 0.12893 -0.88363 0.12746 C -0.88646 0.12494 -0.89118 0.11906 -0.89449 0.11697 C -0.89607 0.11592 -0.89764 0.1155 -0.89922 0.11487 C -0.89969 0.11277 -0.90189 0.11025 -0.90079 0.10857 C -0.8989 0.10605 -0.89544 0.10773 -0.89292 0.10647 C -0.89071 0.10563 -0.88882 0.10353 -0.88678 0.10227 C -0.88189 0.09975 -0.87307 0.09765 -0.86945 0.09618 C -0.86174 0.09261 -0.86646 0.09429 -0.85544 0.09198 C -0.84363 0.08673 -0.85323 0.0903 -0.82882 0.08778 C -0.82315 0.08715 -0.81733 0.08652 -0.81166 0.08568 C -0.80693 0.08505 -0.80221 0.084 -0.79748 0.08358 C -0.75575 0.08001 -0.69654 0.08022 -0.66158 0.07938 C -0.6578 0.07875 -0.65418 0.07791 -0.65055 0.07728 C -0.64536 0.07644 -0.64016 0.07623 -0.63496 0.07518 C -0.63323 0.07497 -0.63181 0.0735 -0.63024 0.07308 C -0.62552 0.07203 -0.62079 0.07182 -0.61622 0.07098 C -0.60237 0.06489 -0.61008 0.06741 -0.59276 0.06489 C -0.58741 0.06258 -0.58756 0.06237 -0.58174 0.06069 C -0.57922 0.05985 -0.57654 0.05943 -0.57386 0.05859 C -0.57229 0.05796 -0.57087 0.05712 -0.5693 0.05649 C -0.56662 0.05565 -0.56394 0.05523 -0.56142 0.05439 C -0.55827 0.05334 -0.55528 0.05124 -0.55197 0.05019 C -0.54993 0.04956 -0.54788 0.04893 -0.54583 0.04809 C -0.54268 0.04683 -0.53969 0.04494 -0.53638 0.04389 L -0.52851 0.04179 C -0.51559 0.03318 -0.52961 0.04179 -0.51449 0.0357 C -0.51181 0.03465 -0.50945 0.03255 -0.50662 0.0315 C -0.5041 0.03045 -0.50142 0.03024 -0.4989 0.0294 C -0.49307 0.02751 -0.49418 0.02667 -0.48788 0.0231 C -0.48473 0.02142 -0.48016 0.01995 -0.47701 0.0189 C -0.47276 0.01617 -0.46851 0.01386 -0.46441 0.01071 C -0.4589 0.00609 -0.44977 -0.00147 -0.4441 -0.00399 L -0.43937 -0.00609 C -0.42599 -0.01806 -0.443 -0.00378 -0.43008 -0.01239 C -0.42835 -0.01344 -0.42709 -0.01554 -0.42536 -0.01659 C -0.42237 -0.01827 -0.41874 -0.01827 -0.41591 -0.02058 C -0.40993 -0.02604 -0.41307 -0.02394 -0.40662 -0.02688 C -0.40552 -0.02898 -0.40489 -0.03171 -0.40347 -0.03318 C -0.40221 -0.03465 -0.4 -0.03381 -0.39874 -0.03528 C -0.39764 -0.03675 -0.39796 -0.03948 -0.39717 -0.04158 C -0.39638 -0.04368 -0.39496 -0.04557 -0.39402 -0.04767 C -0.39339 -0.04977 -0.39323 -0.05208 -0.3926 -0.05397 C -0.39166 -0.05628 -0.3904 -0.05817 -0.38945 -0.06027 C -0.38142 -0.07875 -0.39071 -0.05964 -0.38315 -0.07497 C -0.38016 -0.08694 -0.37843 -0.08736 -0.38158 -0.09996 C -0.38221 -0.10227 -0.38363 -0.10416 -0.38473 -0.10626 C -0.38772 -0.11844 -0.38394 -0.1071 -0.39103 -0.11655 C -0.40142 -0.13041 -0.3863 -0.11592 -0.39874 -0.12705 C -0.40205 -0.13335 -0.40189 -0.13398 -0.40662 -0.13923 C -0.40851 -0.14154 -0.41087 -0.14322 -0.41292 -0.14553 C -0.41449 -0.14742 -0.41591 -0.15015 -0.41748 -0.15204 C -0.41906 -0.15372 -0.42079 -0.15435 -0.42221 -0.15603 C -0.42394 -0.15792 -0.4252 -0.16023 -0.42693 -0.16254 C -0.42898 -0.16443 -0.43118 -0.16611 -0.43323 -0.16863 C -0.43701 -0.17325 -0.43985 -0.17934 -0.4441 -0.18312 C -0.44567 -0.18459 -0.44741 -0.18585 -0.44882 -0.18753 C -0.45055 -0.18921 -0.45213 -0.19131 -0.45355 -0.19362 C -0.45528 -0.19635 -0.45622 -0.19971 -0.45827 -0.20202 C -0.46473 -0.20979 -0.46599 -0.20958 -0.47229 -0.21252 C -0.47433 -0.21462 -0.47622 -0.21693 -0.47859 -0.21882 C -0.48032 -0.22008 -0.48819 -0.22239 -0.48945 -0.22302 C -0.50252 -0.23163 -0.48835 -0.22302 -0.50363 -0.22911 C -0.5063 -0.23016 -0.50867 -0.23226 -0.51134 -0.23331 C -0.52 -0.2373 -0.52205 -0.23751 -0.53008 -0.23961 C -0.55433 -0.25263 -0.51622 -0.23268 -0.5504 -0.24801 C -0.55197 -0.24864 -0.55355 -0.24969 -0.55512 -0.25011 C -0.56142 -0.25116 -0.56772 -0.25137 -0.57386 -0.25221 L -0.58961 -0.2541 C -0.60205 -0.25347 -0.61465 -0.25326 -0.62709 -0.25221 C -0.62835 -0.252 -0.63638 -0.24906 -0.63811 -0.24801 C -0.63969 -0.24675 -0.64095 -0.24465 -0.64268 -0.24381 C -0.6452 -0.24255 -0.64788 -0.24234 -0.65055 -0.24171 C -0.66646 -0.23121 -0.64678 -0.24486 -0.663 -0.23121 C -0.66504 -0.22953 -0.66725 -0.22869 -0.6693 -0.22701 C -0.67103 -0.22575 -0.67244 -0.22428 -0.67402 -0.22302 C -0.67512 -0.22092 -0.67591 -0.21861 -0.67717 -0.21672 C -0.68725 -0.20055 -0.67622 -0.22155 -0.68646 -0.20202 C -0.68867 -0.19803 -0.69071 -0.19362 -0.69276 -0.18963 C -0.69386 -0.18753 -0.69481 -0.18522 -0.69591 -0.18312 L -0.70063 -0.17493 C -0.7041 -0.16086 -0.69922 -0.17619 -0.70693 -0.16443 C -0.7093 -0.16086 -0.71087 -0.15603 -0.71307 -0.15204 C -0.71449 -0.14973 -0.71654 -0.14784 -0.7178 -0.14553 C -0.71969 -0.14259 -0.72079 -0.1386 -0.72252 -0.13545 C -0.72552 -0.12957 -0.72882 -0.12432 -0.73181 -0.11865 L -0.73654 -0.11025 C -0.73811 -0.10752 -0.73985 -0.105 -0.74126 -0.10206 C -0.74693 -0.08946 -0.75496 -0.07182 -0.75843 -0.06027 C -0.76237 -0.04704 -0.75953 -0.0525 -0.7663 -0.04368 C -0.76741 -0.04011 -0.76835 -0.03675 -0.76945 -0.03318 C -0.76993 -0.03108 -0.77008 -0.02877 -0.77103 -0.02688 C -0.77166 -0.0252 -0.77323 -0.02436 -0.77418 -0.02268 C -0.77528 -0.02079 -0.77622 -0.01848 -0.77717 -0.01659 C -0.78111 -0.00084 -0.77591 -0.02016 -0.78189 -0.00399 C -0.79103 0.02016 -0.78268 0.00273 -0.78977 0.0168 C -0.79071 0.02247 -0.79166 0.02814 -0.79292 0.0336 C -0.7937 0.0378 -0.79512 0.04179 -0.79607 0.04599 C -0.79654 0.04893 -0.79685 0.05166 -0.79748 0.05439 C -0.79843 0.05733 -0.8 0.05985 -0.80063 0.06279 C -0.80205 0.06825 -0.80252 0.07392 -0.80378 0.07938 C -0.80489 0.08358 -0.80615 0.08757 -0.80693 0.09198 C -0.80741 0.09471 -0.80788 0.09744 -0.80851 0.10038 C -0.80945 0.10458 -0.81103 0.10857 -0.81166 0.11277 C -0.81638 0.14426 -0.8104 0.105 -0.81481 0.13145 C -0.81528 0.13502 -0.81575 0.13859 -0.81638 0.14195 C -0.8167 0.14405 -0.81748 0.14615 -0.81796 0.14825 C -0.81906 0.15371 -0.82 0.15938 -0.82095 0.16484 C -0.82158 0.16778 -0.82189 0.17051 -0.82252 0.17324 C -0.82315 0.17534 -0.82347 0.17744 -0.8241 0.17954 C -0.82993 0.1976 -0.8252 0.17933 -0.82882 0.19403 C -0.8293 0.19823 -0.82993 0.20243 -0.8304 0.20663 C -0.83103 0.21209 -0.83118 0.21776 -0.83197 0.22322 C -0.83229 0.22553 -0.83307 0.22742 -0.83355 0.22952 C -0.83418 0.23288 -0.83433 0.23645 -0.83512 0.24002 C -0.83591 0.24422 -0.83827 0.25241 -0.83827 0.25262 C -0.83874 0.26081 -0.83701 0.27005 -0.83985 0.27761 C -0.84126 0.28139 -0.84914 0.2816 -0.84914 0.28181 C -0.85071 0.2837 -0.85213 0.28622 -0.85386 0.2879 C -0.85685 0.29105 -0.86331 0.2963 -0.86331 0.29651 C -0.86426 0.2984 -0.86504 0.30071 -0.8663 0.3026 C -0.86772 0.30428 -0.86993 0.3047 -0.87103 0.3068 C -0.87213 0.30848 -0.87166 0.31121 -0.8726 0.31289 C -0.87528 0.31751 -0.87953 0.32066 -0.88205 0.32549 C -0.883 0.32759 -0.88378 0.33011 -0.8852 0.33179 C -0.88804 0.33494 -0.89449 0.33998 -0.89449 0.34019 C -0.89559 0.34208 -0.89638 0.34439 -0.89764 0.34628 C -0.90126 0.35216 -0.90394 0.35426 -0.90867 0.35888 C -0.90993 0.36392 -0.91024 0.36728 -0.91323 0.37127 C -0.91465 0.37316 -0.91638 0.37421 -0.91796 0.37547 C -0.91843 0.37757 -0.91874 0.37988 -0.91953 0.38177 C -0.92032 0.38408 -0.92252 0.38555 -0.92268 0.38807 C -0.92315 0.3971 -0.92189 0.40613 -0.92111 0.41516 C -0.92095 0.41726 -0.92032 0.41957 -0.91953 0.42146 C -0.91827 0.4244 -0.91638 0.42692 -0.91481 0.42965 C -0.91276 0.43385 -0.91166 0.43952 -0.90867 0.44225 C -0.90709 0.44372 -0.90567 0.4454 -0.90394 0.44645 C -0.90189 0.4475 -0.89969 0.44771 -0.89764 0.44855 C -0.89449 0.44981 -0.89134 0.45128 -0.88819 0.45275 L -0.88363 0.45485 C -0.88252 0.45275 -0.88126 0.45086 -0.88048 0.44855 C -0.87843 0.44204 -0.87796 0.43154 -0.88048 0.42545 C -0.88237 0.42104 -0.88552 0.42146 -0.88819 0.42146 L -0.88819 0.41516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614" y="89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071 0.01071 L -0.19071 0.01092 C -0.19543 0.00987 -0.20016 0.00966 -0.20488 0.00861 C -0.20646 0.00819 -0.20803 0.00714 -0.20961 0.00651 C -0.21165 0.00567 -0.2137 0.00525 -0.21575 0.00441 C -0.2189 0.00315 -0.22205 0.00168 -0.2252 0.00021 C -0.22677 -0.00042 -0.22835 -0.00147 -0.22992 -0.00189 C -0.23921 -0.00504 -0.23402 -0.00357 -0.24551 -0.00609 C -0.25039 -0.00525 -0.26504 -0.00336 -0.27055 -0.00189 C -0.27213 -0.00147 -0.2737 -0.00063 -0.27528 0.00021 C -0.27779 0.00147 -0.28031 0.00357 -0.28299 0.00441 C -0.28819 0.00567 -0.29354 0.00567 -0.29874 0.00651 C -0.30283 0.00777 -0.30709 0.00882 -0.31118 0.01071 C -0.31276 0.01134 -0.31433 0.01218 -0.31591 0.0126 C -0.31842 0.01365 -0.3211 0.01386 -0.32378 0.0147 C -0.3285 0.01659 -0.33291 0.01953 -0.33779 0.021 L -0.34409 0.0231 C -0.35543 0.03318 -0.3411 0.02079 -0.35496 0.0315 C -0.35669 0.03276 -0.35795 0.03465 -0.35968 0.0357 C -0.36268 0.03738 -0.36598 0.03843 -0.36913 0.0399 C -0.38189 0.05124 -0.36157 0.03381 -0.38945 0.05229 C -0.3915 0.05375 -0.3937 0.0548 -0.39559 0.05648 C -0.39779 0.05837 -0.39953 0.0611 -0.40189 0.06278 C -0.40378 0.06404 -0.40614 0.06383 -0.40819 0.06488 C -0.41087 0.06593 -0.41354 0.0674 -0.41591 0.06908 C -0.41764 0.07013 -0.41905 0.07202 -0.42063 0.07307 C -0.42283 0.07454 -0.43008 0.07811 -0.43323 0.07937 C -0.43528 0.08021 -0.43732 0.08084 -0.43937 0.08147 C -0.44094 0.08294 -0.44236 0.08462 -0.44409 0.08567 C -0.44898 0.08861 -0.45465 0.09029 -0.45984 0.09197 C -0.46929 0.10037 -0.45921 0.09239 -0.47071 0.09827 C -0.4852 0.10541 -0.46724 0.10016 -0.4863 0.10436 C -0.48787 0.10583 -0.48929 0.10793 -0.49102 0.10856 C -0.49827 0.11087 -0.51291 0.11276 -0.51291 0.11297 C -0.53276 0.11213 -0.5526 0.11234 -0.57244 0.11066 C -0.57716 0.11024 -0.58173 0.10772 -0.58646 0.10646 C -0.59055 0.10562 -0.5948 0.1052 -0.5989 0.10436 C -0.61827 0.10058 -0.59811 0.10436 -0.6115 0.10037 C -0.61669 0.09869 -0.6222 0.09869 -0.62709 0.09617 C -0.62976 0.0947 -0.63228 0.09302 -0.63496 0.09197 C -0.63748 0.09092 -0.64016 0.09071 -0.64268 0.08987 C -0.64488 0.08924 -0.64693 0.0884 -0.64898 0.08777 C -0.65165 0.08693 -0.65417 0.08651 -0.65685 0.08567 C -0.66 0.08441 -0.66299 0.08294 -0.66614 0.08147 L -0.67087 0.07937 L -0.67559 0.07727 C -0.67716 0.07664 -0.67874 0.07622 -0.68031 0.07517 C -0.68346 0.07307 -0.68646 0.07097 -0.68961 0.06908 C -0.69669 0.06488 -0.69339 0.06929 -0.7022 0.06278 C -0.70441 0.0611 -0.70614 0.05837 -0.70835 0.05648 C -0.71291 0.05271 -0.7148 0.05229 -0.71937 0.05019 C -0.72094 0.04893 -0.72252 0.04746 -0.72409 0.04599 C -0.72614 0.0441 -0.72819 0.04179 -0.73024 0.0399 C -0.73433 0.03612 -0.73827 0.03171 -0.74283 0.0294 C -0.74961 0.02583 -0.75354 0.02394 -0.76 0.0189 C -0.76331 0.01638 -0.7663 0.01344 -0.76945 0.01071 C -0.77102 0.00924 -0.77276 0.00819 -0.77417 0.00651 C -0.78157 -0.00336 -0.77748 -0.00063 -0.78504 -0.00399 C -0.78709 -0.00609 -0.78929 -0.00798 -0.79134 -0.01029 C -0.79291 -0.01218 -0.79417 -0.01491 -0.79606 -0.01659 C -0.79732 -0.01764 -0.79905 -0.01785 -0.80063 -0.01848 C -0.80693 -0.02478 -0.81386 -0.03003 -0.81953 -0.03738 C -0.82094 -0.03948 -0.82252 -0.04158 -0.82409 -0.04368 C -0.82756 -0.04746 -0.83134 -0.05082 -0.83512 -0.05397 C -0.83606 -0.05607 -0.83685 -0.05859 -0.83827 -0.06027 C -0.85055 -0.07665 -0.8348 -0.05019 -0.84756 -0.07077 C -0.85417 -0.08106 -0.84677 -0.0735 -0.85543 -0.08106 C -0.86378 -0.09786 -0.85276 -0.0777 -0.86331 -0.09156 C -0.8663 -0.09555 -0.86661 -0.09891 -0.86787 -0.10416 C -0.86252 -0.13335 -0.86835 -0.11067 -0.86016 -0.12915 C -0.85827 -0.13314 -0.85764 -0.13797 -0.85543 -0.14154 C -0.85008 -0.15036 -0.83386 -0.15918 -0.82882 -0.16254 C -0.82677 -0.1638 -0.82488 -0.16569 -0.82252 -0.16653 L -0.81165 -0.17073 C -0.80961 -0.17157 -0.8074 -0.17199 -0.80535 -0.17283 C -0.77181 -0.18627 -0.81669 -0.16968 -0.78819 -0.17913 C -0.77716 -0.1827 -0.79071 -0.17934 -0.77716 -0.18543 C -0.77307 -0.18711 -0.76898 -0.189 -0.76472 -0.18963 C -0.76 -0.19026 -0.75528 -0.19068 -0.75071 -0.19173 C -0.74803 -0.19215 -0.74551 -0.1932 -0.74283 -0.19383 C -0.73811 -0.19467 -0.73339 -0.19509 -0.72882 -0.19572 L -0.6537 -0.19383 C -0.65055 -0.19362 -0.63402 -0.19026 -0.63024 -0.18963 C -0.58898 -0.18249 -0.61905 -0.18795 -0.59433 -0.18333 C -0.58283 -0.17829 -0.59559 -0.18333 -0.57244 -0.17913 C -0.55276 -0.17556 -0.56094 -0.1764 -0.54898 -0.17283 C -0.5463 -0.1722 -0.54362 -0.17157 -0.5411 -0.17073 C -0.53905 -0.1701 -0.53701 -0.16926 -0.5348 -0.16863 C -0.52961 -0.16716 -0.52425 -0.16674 -0.51921 -0.16464 C -0.51764 -0.1638 -0.51606 -0.16317 -0.51449 -0.16254 C -0.51181 -0.16107 -0.50929 -0.15939 -0.50661 -0.15834 C -0.50047 -0.15561 -0.49795 -0.15624 -0.49102 -0.15414 C -0.48945 -0.15372 -0.48787 -0.15288 -0.4863 -0.15204 C -0.4822 -0.14994 -0.47811 -0.14763 -0.47386 -0.14574 C -0.47181 -0.1449 -0.46961 -0.14469 -0.46756 -0.14364 C -0.45118 -0.13545 -0.47118 -0.1428 -0.45512 -0.13734 C -0.44331 -0.12705 -0.45827 -0.13923 -0.44409 -0.13125 C -0.44236 -0.1302 -0.4411 -0.1281 -0.43937 -0.12705 C -0.42598 -0.11802 -0.42882 -0.11949 -0.41748 -0.11655 C -0.40331 -0.10227 -0.42079 -0.11886 -0.39402 -0.09996 C -0.38 -0.08988 -0.39543 -0.09618 -0.38157 -0.09156 L -0.36756 -0.07896 L -0.36283 -0.07497 C -0.36315 -0.0714 -0.36346 -0.05607 -0.36598 -0.04977 C -0.37291 -0.03318 -0.37087 -0.04284 -0.37528 -0.02898 C -0.37937 -0.01638 -0.37354 -0.02961 -0.38 -0.01239 C -0.38598 0.00357 -0.38331 -0.00756 -0.38787 0.00651 C -0.39165 0.01848 -0.38646 0.00693 -0.3926 0.0189 C -0.39685 0.04179 -0.38929 0.00609 -0.40346 0.04389 C -0.40866 0.05774 -0.40425 0.04704 -0.41134 0.06068 C -0.41339 0.06467 -0.41496 0.06971 -0.41748 0.07307 C -0.41968 0.07601 -0.42189 0.07853 -0.42378 0.08147 C -0.42835 0.08861 -0.43339 0.09995 -0.43937 0.10646 C -0.45701 0.12599 -0.42787 0.09071 -0.45039 0.11696 C -0.4526 0.11948 -0.45433 0.12284 -0.45669 0.12536 C -0.45858 0.12725 -0.46079 0.12788 -0.46283 0.12956 C -0.46551 0.13145 -0.46819 0.13355 -0.47071 0.13565 C -0.47291 0.13754 -0.4748 0.14006 -0.47701 0.14195 C -0.47953 0.14426 -0.4822 0.14615 -0.48472 0.14825 C -0.48803 0.15098 -0.49118 0.1535 -0.49417 0.15665 C -0.49591 0.15833 -0.49716 0.16106 -0.4989 0.16274 C -0.50504 0.16904 -0.50677 0.16841 -0.51291 0.17324 C -0.52142 0.17975 -0.5137 0.17576 -0.52236 0.17954 C -0.54 0.19718 -0.51764 0.17555 -0.5348 0.18983 C -0.54535 0.19865 -0.53669 0.19424 -0.54898 0.20243 C -0.55039 0.20348 -0.55213 0.20348 -0.55354 0.20453 C -0.55968 0.20852 -0.5589 0.2123 -0.56772 0.21293 L -0.63653 0.21713 C -0.64268 0.21755 -0.64898 0.2186 -0.65528 0.21902 C -0.66567 0.22007 -0.67606 0.22049 -0.68646 0.22112 C -0.70378 0.22049 -0.72094 0.22028 -0.73811 0.21902 C -0.74441 0.2186 -0.74362 0.21629 -0.74913 0.21503 C -0.75323 0.21398 -0.75748 0.21356 -0.76157 0.21293 C -0.78362 0.19823 -0.75276 0.21797 -0.77417 0.20663 C -0.77732 0.20495 -0.78047 0.20264 -0.78346 0.20033 C -0.7852 0.19907 -0.78646 0.19697 -0.78819 0.19613 C -0.79071 0.19487 -0.79339 0.19487 -0.79606 0.19403 C -0.79811 0.19277 -0.80031 0.19151 -0.8022 0.18983 C -0.80551 0.18731 -0.80803 0.1829 -0.81165 0.18164 L -0.82252 0.17744 C -0.8252 0.17534 -0.82772 0.17303 -0.83039 0.17114 C -0.83354 0.16883 -0.83685 0.16757 -0.83984 0.16484 C -0.84157 0.16337 -0.84252 0.16022 -0.84441 0.15875 C -0.84693 0.15665 -0.84976 0.15623 -0.85228 0.15455 C -0.85465 0.15287 -0.85638 0.15014 -0.85858 0.14825 C -0.86157 0.14531 -0.86472 0.14258 -0.86787 0.13985 C -0.87102 0.13712 -0.87402 0.13376 -0.87732 0.13145 C -0.87937 0.13019 -0.88157 0.12893 -0.88362 0.12746 C -0.88646 0.12494 -0.89118 0.11906 -0.89449 0.11696 C -0.89606 0.11591 -0.89764 0.11549 -0.89921 0.11486 C -0.89968 0.11276 -0.90189 0.11024 -0.90079 0.10856 C -0.8989 0.10604 -0.89543 0.10772 -0.89291 0.10646 C -0.89071 0.10562 -0.88882 0.10352 -0.88677 0.10226 C -0.88189 0.09974 -0.87307 0.09764 -0.86945 0.09617 C -0.86173 0.0926 -0.86646 0.09428 -0.85543 0.09197 C -0.84362 0.08672 -0.85323 0.09029 -0.82882 0.08777 C -0.82315 0.08714 -0.81732 0.08651 -0.81165 0.08567 C -0.80693 0.08504 -0.8022 0.08399 -0.79748 0.08357 C -0.75575 0.08 -0.69653 0.08021 -0.66157 0.07937 C -0.65779 0.07874 -0.65417 0.0779 -0.65055 0.07727 C -0.64535 0.07643 -0.64016 0.07622 -0.63496 0.07517 C -0.63323 0.07496 -0.63181 0.07349 -0.63024 0.07307 C -0.62551 0.07202 -0.62079 0.07181 -0.61622 0.07097 C -0.60236 0.06488 -0.61008 0.0674 -0.59276 0.06488 C -0.5874 0.06257 -0.58756 0.06236 -0.58173 0.06068 C -0.57921 0.05984 -0.57653 0.05942 -0.57386 0.05858 C -0.57228 0.05795 -0.57087 0.05711 -0.56929 0.05648 C -0.56661 0.05564 -0.56394 0.05522 -0.56142 0.05438 C -0.55827 0.05334 -0.55528 0.05124 -0.55197 0.05019 C -0.54992 0.04956 -0.54787 0.04893 -0.54583 0.04809 C -0.54268 0.04683 -0.53968 0.04494 -0.53638 0.04389 L -0.5285 0.04179 C -0.51559 0.03318 -0.52961 0.04179 -0.51449 0.0357 C -0.51181 0.03465 -0.50945 0.03255 -0.50661 0.0315 C -0.50409 0.03045 -0.50142 0.03024 -0.4989 0.0294 C -0.49307 0.02751 -0.49417 0.02667 -0.48787 0.0231 C -0.48472 0.02142 -0.48016 0.01995 -0.47701 0.0189 C -0.47276 0.01617 -0.4685 0.01386 -0.46441 0.01071 C -0.4589 0.00609 -0.44976 -0.00147 -0.44409 -0.00399 L -0.43937 -0.00609 C -0.42598 -0.01806 -0.44299 -0.00378 -0.43008 -0.01239 C -0.42835 -0.01344 -0.42709 -0.01554 -0.42535 -0.01659 C -0.42236 -0.01827 -0.41874 -0.01827 -0.41591 -0.02058 C -0.40992 -0.02604 -0.41307 -0.02394 -0.40661 -0.02688 C -0.40551 -0.02898 -0.40488 -0.03171 -0.40346 -0.03318 C -0.4022 -0.03465 -0.4 -0.03381 -0.39874 -0.03528 C -0.39764 -0.03675 -0.39795 -0.03948 -0.39716 -0.04158 C -0.39638 -0.04368 -0.39496 -0.04557 -0.39402 -0.04767 C -0.39339 -0.04977 -0.39323 -0.05208 -0.3926 -0.05397 C -0.39165 -0.05628 -0.39039 -0.05817 -0.38945 -0.06027 C -0.38142 -0.07875 -0.39071 -0.05964 -0.38315 -0.07497 C -0.38016 -0.08694 -0.37842 -0.08736 -0.38157 -0.09996 C -0.3822 -0.10227 -0.38362 -0.10416 -0.38472 -0.10626 C -0.38772 -0.11844 -0.38394 -0.1071 -0.39102 -0.11655 C -0.40142 -0.13041 -0.3863 -0.11592 -0.39874 -0.12705 C -0.40205 -0.13335 -0.40189 -0.13419 -0.40661 -0.13944 C -0.4085 -0.14175 -0.41087 -0.14343 -0.41291 -0.14574 C -0.41449 -0.14763 -0.41591 -0.15015 -0.41748 -0.15204 C -0.41905 -0.15372 -0.42079 -0.15456 -0.4222 -0.15624 C -0.42394 -0.15813 -0.4252 -0.16044 -0.42693 -0.16254 C -0.42898 -0.16464 -0.43118 -0.16632 -0.43323 -0.16863 C -0.43701 -0.17325 -0.43984 -0.17955 -0.44409 -0.18333 C -0.44567 -0.1848 -0.4474 -0.18585 -0.44882 -0.18753 C -0.45055 -0.18942 -0.45213 -0.19152 -0.45354 -0.19383 C -0.45528 -0.19635 -0.45622 -0.19971 -0.45827 -0.20202 C -0.46472 -0.20979 -0.46598 -0.20958 -0.47228 -0.21252 C -0.47433 -0.21462 -0.47622 -0.21693 -0.47858 -0.21882 C -0.48031 -0.22008 -0.48819 -0.22239 -0.48945 -0.22302 C -0.50252 -0.23163 -0.48835 -0.22302 -0.50362 -0.22911 C -0.5063 -0.23016 -0.50866 -0.23226 -0.51134 -0.23331 C -0.52 -0.2373 -0.52205 -0.23751 -0.53008 -0.23961 C -0.55433 -0.25263 -0.51622 -0.23268 -0.55039 -0.24801 C -0.55197 -0.24864 -0.55354 -0.24969 -0.55512 -0.25011 C -0.56142 -0.25116 -0.56772 -0.25137 -0.57386 -0.25221 L -0.58961 -0.2541 C -0.60205 -0.25347 -0.61465 -0.25326 -0.62709 -0.25221 C -0.62835 -0.252 -0.63638 -0.24906 -0.63811 -0.24801 C -0.63968 -0.24675 -0.64094 -0.24465 -0.64268 -0.24381 C -0.6452 -0.24255 -0.64787 -0.24234 -0.65055 -0.24171 C -0.66646 -0.23121 -0.64677 -0.24486 -0.66299 -0.23121 C -0.66504 -0.22953 -0.66724 -0.22869 -0.66929 -0.22701 C -0.67102 -0.22575 -0.67244 -0.22428 -0.67402 -0.22302 C -0.67512 -0.22092 -0.67591 -0.21861 -0.67716 -0.21672 C -0.68724 -0.20055 -0.67622 -0.22155 -0.68646 -0.20202 C -0.68866 -0.19803 -0.69071 -0.19383 -0.69276 -0.18963 C -0.69386 -0.18753 -0.6948 -0.18522 -0.69591 -0.18333 L -0.70063 -0.17493 C -0.70409 -0.16086 -0.69921 -0.17619 -0.70693 -0.16464 C -0.70929 -0.16086 -0.71087 -0.15603 -0.71307 -0.15204 C -0.71449 -0.14973 -0.71653 -0.14805 -0.71779 -0.14574 C -0.71968 -0.14259 -0.72079 -0.1386 -0.72252 -0.13545 C -0.72551 -0.12957 -0.72882 -0.12432 -0.73181 -0.11865 L -0.73653 -0.11025 C -0.73811 -0.10752 -0.73984 -0.105 -0.74126 -0.10206 C -0.74693 -0.08946 -0.75496 -0.07182 -0.75842 -0.06027 C -0.76236 -0.04704 -0.75953 -0.0525 -0.7663 -0.04368 C -0.7674 -0.04011 -0.76835 -0.03675 -0.76945 -0.03318 C -0.76992 -0.03108 -0.77008 -0.02877 -0.77102 -0.02688 C -0.77165 -0.0252 -0.77323 -0.02436 -0.77417 -0.02268 C -0.77528 -0.02079 -0.77622 -0.01848 -0.77716 -0.01659 C -0.7811 -0.00084 -0.77591 -0.02016 -0.78189 -0.00399 C -0.79102 0.02016 -0.78268 0.00273 -0.78976 0.0168 C -0.79071 0.02247 -0.79165 0.02814 -0.79291 0.0336 C -0.7937 0.0378 -0.79512 0.04179 -0.79606 0.04599 C -0.79653 0.04893 -0.79685 0.05166 -0.79748 0.05438 C -0.79842 0.05732 -0.8 0.05984 -0.80063 0.06278 C -0.80205 0.06824 -0.80252 0.07391 -0.80378 0.07937 C -0.80488 0.08357 -0.80614 0.08756 -0.80693 0.09197 C -0.8074 0.0947 -0.80787 0.09743 -0.8085 0.10037 C -0.80945 0.10457 -0.81102 0.10856 -0.81165 0.11276 C -0.81638 0.14426 -0.81039 0.10499 -0.8148 0.13145 C -0.81528 0.13502 -0.81575 0.13859 -0.81638 0.14195 C -0.81669 0.14405 -0.81748 0.14615 -0.81795 0.14825 C -0.81905 0.15371 -0.82 0.15938 -0.82094 0.16484 C -0.82157 0.16778 -0.82189 0.17051 -0.82252 0.17324 C -0.82315 0.17534 -0.82346 0.17744 -0.82409 0.17954 C -0.82992 0.1976 -0.8252 0.17933 -0.82882 0.19403 C -0.82929 0.19823 -0.82992 0.20243 -0.83039 0.20663 C -0.83102 0.21209 -0.83118 0.21776 -0.83197 0.22322 C -0.83228 0.22553 -0.83307 0.22742 -0.83354 0.22952 C -0.83417 0.23288 -0.83433 0.23645 -0.83512 0.24002 C -0.83591 0.24422 -0.83827 0.25241 -0.83827 0.25262 C -0.83874 0.26081 -0.83701 0.27005 -0.83984 0.27761 C -0.84126 0.28139 -0.84913 0.2816 -0.84913 0.28181 C -0.85071 0.2837 -0.85213 0.28622 -0.85386 0.2879 C -0.85685 0.29105 -0.86331 0.2963 -0.86331 0.29651 C -0.86425 0.2984 -0.86504 0.30071 -0.8663 0.3026 C -0.86772 0.30428 -0.86992 0.3047 -0.87102 0.3068 C -0.87213 0.30848 -0.87165 0.31121 -0.8726 0.31289 C -0.87528 0.31751 -0.87953 0.32066 -0.88205 0.32549 C -0.88299 0.32759 -0.88378 0.33011 -0.8852 0.33179 C -0.88803 0.33494 -0.89449 0.33998 -0.89449 0.34019 C -0.89559 0.34208 -0.89638 0.34439 -0.89764 0.34628 C -0.90126 0.35216 -0.90394 0.35426 -0.90866 0.35888 C -0.90992 0.36392 -0.91024 0.36728 -0.91323 0.37127 C -0.91465 0.37316 -0.91638 0.37421 -0.91795 0.37547 C -0.91842 0.37757 -0.91874 0.37988 -0.91953 0.38177 C -0.92031 0.38408 -0.92252 0.38555 -0.92268 0.38807 C -0.92315 0.3971 -0.92189 0.40613 -0.9211 0.41516 C -0.92094 0.41726 -0.92031 0.41957 -0.91953 0.42146 C -0.91827 0.4244 -0.91638 0.42692 -0.9148 0.42965 C -0.91276 0.43385 -0.91165 0.43952 -0.90866 0.44225 C -0.90709 0.44372 -0.90567 0.4454 -0.90394 0.44645 C -0.90189 0.4475 -0.89968 0.44771 -0.89764 0.44855 C -0.89449 0.44981 -0.89134 0.45128 -0.88819 0.45275 L -0.88362 0.45485 C -0.88252 0.45275 -0.88126 0.45086 -0.88047 0.44855 C -0.87842 0.44204 -0.87795 0.43154 -0.88047 0.42545 C -0.88236 0.42104 -0.88551 0.42146 -0.88819 0.42146 L -0.88819 0.41516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2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614" y="89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317</TotalTime>
  <Words>31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文鼎古印體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30</cp:revision>
  <dcterms:created xsi:type="dcterms:W3CDTF">2017-09-25T22:47:10Z</dcterms:created>
  <dcterms:modified xsi:type="dcterms:W3CDTF">2019-11-04T06:10:03Z</dcterms:modified>
  <dc:language>zh-TW</dc:language>
</cp:coreProperties>
</file>