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>
        <p:scale>
          <a:sx n="65" d="100"/>
          <a:sy n="65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921000" y="487680"/>
            <a:ext cx="4854960" cy="2026920"/>
          </a:xfrm>
          <a:prstGeom prst="wedgeRoundRectCallout">
            <a:avLst>
              <a:gd name="adj1" fmla="val -25756"/>
              <a:gd name="adj2" fmla="val 70512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92D05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27520" y="990600"/>
            <a:ext cx="2987040" cy="1264920"/>
          </a:xfrm>
          <a:prstGeom prst="wedgeRoundRectCallout">
            <a:avLst>
              <a:gd name="adj1" fmla="val -14711"/>
              <a:gd name="adj2" fmla="val 76958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/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114560" y="990600"/>
            <a:ext cx="2987040" cy="1264920"/>
          </a:xfrm>
          <a:prstGeom prst="wedgeRoundRectCallout">
            <a:avLst>
              <a:gd name="adj1" fmla="val -14711"/>
              <a:gd name="adj2" fmla="val 76958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394760" y="990600"/>
            <a:ext cx="2667000" cy="1264920"/>
          </a:xfrm>
          <a:prstGeom prst="wedgeRoundRectCallout">
            <a:avLst>
              <a:gd name="adj1" fmla="val -14711"/>
              <a:gd name="adj2" fmla="val 76958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691640" y="990600"/>
            <a:ext cx="2987040" cy="1264920"/>
          </a:xfrm>
          <a:prstGeom prst="wedgeRoundRectCallout">
            <a:avLst>
              <a:gd name="adj1" fmla="val -14711"/>
              <a:gd name="adj2" fmla="val 76958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小熊，那你呢？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5897640" y="990600"/>
            <a:ext cx="2987040" cy="1264920"/>
          </a:xfrm>
          <a:prstGeom prst="wedgeRoundRectCallout">
            <a:avLst>
              <a:gd name="adj1" fmla="val -14711"/>
              <a:gd name="adj2" fmla="val 76958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1091368" y="574237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415800" y="716280"/>
            <a:ext cx="2987040" cy="1264920"/>
          </a:xfrm>
          <a:prstGeom prst="wedgeRoundRectCallout">
            <a:avLst>
              <a:gd name="adj1" fmla="val -14711"/>
              <a:gd name="adj2" fmla="val 76958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0" presetClass="path" presetSubtype="0" accel="67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4567E-6 5.54389E-7 L -4.64567E-6 5.54389E-7 C -0.01228 -0.00651 -0.02409 -0.01449 -0.03669 -0.01953 C -0.04157 -0.02163 -0.04645 -0.02331 -0.05133 -0.02541 C -0.05622 -0.02772 -0.06094 -0.03108 -0.06598 -0.03318 L -0.07023 -0.03528 C -0.08157 -0.03402 -0.09275 -0.03318 -0.10393 -0.03129 C -0.10787 -0.03066 -0.11559 -0.02751 -0.11559 -0.02751 C -0.12047 -0.02814 -0.12551 -0.02814 -0.13023 -0.0294 C -0.13338 -0.03024 -0.13606 -0.03192 -0.13905 -0.03318 C -0.14047 -0.03402 -0.14189 -0.03465 -0.14346 -0.03528 C -0.14535 -0.03591 -0.1474 -0.03633 -0.14929 -0.03717 C -0.15181 -0.03822 -0.15401 -0.04032 -0.15669 -0.04116 C -0.16551 -0.04389 -0.19543 -0.04494 -0.19763 -0.04494 L -0.32929 -0.04305 C -0.33952 -0.04284 -0.34976 -0.04116 -0.36 -0.04116 C -0.38881 -0.04116 -0.41748 -0.04242 -0.44629 -0.04305 C -0.45984 -0.04767 -0.44771 -0.0441 -0.47401 -0.04704 C -0.49417 -0.04914 -0.5011 -0.0504 -0.51795 -0.05271 C -0.53559 -0.05208 -0.55307 -0.05208 -0.5707 -0.05082 C -0.58283 -0.04998 -0.59496 -0.0483 -0.60724 -0.04704 L -0.62472 -0.04494 L -0.63937 -0.04305 C -0.64378 -0.04242 -0.64818 -0.04158 -0.65259 -0.04116 C -0.65984 -0.04032 -0.66724 -0.0399 -0.67448 -0.03906 C -0.69527 -0.03696 -0.68252 -0.03717 -0.69496 -0.03717 L -1.08551 0.08399 L -1.08551 0.08399 " pathEditMode="relative" ptsTypes="AAAAAAAAAAAAAAAAAAAAAAAAAA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90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2019-11-04T06:09:32Z</dcterms:modified>
  <dc:language>zh-TW</dc:language>
</cp:coreProperties>
</file>