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AD16F-4568-4D74-BC8C-78B3F41D5F0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0AFE9AA-054B-4BA1-8E5C-20B5A169497B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5FC9DB4C-FBDD-41BC-A8C6-3AF9CB6BA80B}" type="parTrans" cxnId="{D6882648-7282-4C97-9151-74ABF01DD1C9}">
      <dgm:prSet/>
      <dgm:spPr/>
      <dgm:t>
        <a:bodyPr/>
        <a:lstStyle/>
        <a:p>
          <a:endParaRPr lang="zh-TW" altLang="en-US"/>
        </a:p>
      </dgm:t>
    </dgm:pt>
    <dgm:pt modelId="{725492DA-5F8F-45D2-9047-0EC174E5574A}" type="sibTrans" cxnId="{D6882648-7282-4C97-9151-74ABF01DD1C9}">
      <dgm:prSet/>
      <dgm:spPr/>
      <dgm:t>
        <a:bodyPr/>
        <a:lstStyle/>
        <a:p>
          <a:endParaRPr lang="zh-TW" altLang="en-US"/>
        </a:p>
      </dgm:t>
    </dgm:pt>
    <dgm:pt modelId="{27964585-3859-4919-B519-40C7B66378F3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3EE4ED90-F782-41CD-9F1F-13CDB683F02C}" type="parTrans" cxnId="{DD860879-2650-4233-9325-B86096A1E0F5}">
      <dgm:prSet/>
      <dgm:spPr/>
      <dgm:t>
        <a:bodyPr/>
        <a:lstStyle/>
        <a:p>
          <a:endParaRPr lang="zh-TW" altLang="en-US"/>
        </a:p>
      </dgm:t>
    </dgm:pt>
    <dgm:pt modelId="{E19AE496-4118-4C2F-A94D-D5DD7820F582}" type="sibTrans" cxnId="{DD860879-2650-4233-9325-B86096A1E0F5}">
      <dgm:prSet/>
      <dgm:spPr/>
      <dgm:t>
        <a:bodyPr/>
        <a:lstStyle/>
        <a:p>
          <a:endParaRPr lang="zh-TW" altLang="en-US"/>
        </a:p>
      </dgm:t>
    </dgm:pt>
    <dgm:pt modelId="{C6D712F2-15AA-44C2-AB90-A72ADEBB4DE1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D5EF9A7C-9CFA-4A1D-9EBD-6F55CF27A897}" type="parTrans" cxnId="{F5D4863C-4D34-4E8E-B5D7-A5828C8D1213}">
      <dgm:prSet/>
      <dgm:spPr/>
      <dgm:t>
        <a:bodyPr/>
        <a:lstStyle/>
        <a:p>
          <a:endParaRPr lang="zh-TW" altLang="en-US"/>
        </a:p>
      </dgm:t>
    </dgm:pt>
    <dgm:pt modelId="{C46A940A-EBB1-4C11-A883-F122C0B38DB0}" type="sibTrans" cxnId="{F5D4863C-4D34-4E8E-B5D7-A5828C8D1213}">
      <dgm:prSet/>
      <dgm:spPr/>
      <dgm:t>
        <a:bodyPr/>
        <a:lstStyle/>
        <a:p>
          <a:endParaRPr lang="zh-TW" altLang="en-US"/>
        </a:p>
      </dgm:t>
    </dgm:pt>
    <dgm:pt modelId="{82D81434-E30B-44CB-BE58-C2D318B4A3FC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57BD63E1-DAAE-41EA-BEE6-73A5F37842A2}" type="parTrans" cxnId="{A2CC974B-A90B-44BE-9614-2CC9D2CC4339}">
      <dgm:prSet/>
      <dgm:spPr/>
      <dgm:t>
        <a:bodyPr/>
        <a:lstStyle/>
        <a:p>
          <a:endParaRPr lang="zh-TW" altLang="en-US"/>
        </a:p>
      </dgm:t>
    </dgm:pt>
    <dgm:pt modelId="{D409D724-FD06-4BC8-837A-08E9F5958908}" type="sibTrans" cxnId="{A2CC974B-A90B-44BE-9614-2CC9D2CC4339}">
      <dgm:prSet/>
      <dgm:spPr/>
      <dgm:t>
        <a:bodyPr/>
        <a:lstStyle/>
        <a:p>
          <a:endParaRPr lang="zh-TW" altLang="en-US"/>
        </a:p>
      </dgm:t>
    </dgm:pt>
    <dgm:pt modelId="{B667BA37-BE35-486F-9054-2DD0A3D67183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EBADBA8B-A223-4582-AE11-EDEDC411CA00}" type="parTrans" cxnId="{CBD929D5-336C-46BA-86C0-C0A4A09D93A0}">
      <dgm:prSet/>
      <dgm:spPr/>
      <dgm:t>
        <a:bodyPr/>
        <a:lstStyle/>
        <a:p>
          <a:endParaRPr lang="zh-TW" altLang="en-US"/>
        </a:p>
      </dgm:t>
    </dgm:pt>
    <dgm:pt modelId="{8FA8AF84-1609-4554-95CF-7E0C127512A5}" type="sibTrans" cxnId="{CBD929D5-336C-46BA-86C0-C0A4A09D93A0}">
      <dgm:prSet/>
      <dgm:spPr/>
      <dgm:t>
        <a:bodyPr/>
        <a:lstStyle/>
        <a:p>
          <a:endParaRPr lang="zh-TW" altLang="en-US"/>
        </a:p>
      </dgm:t>
    </dgm:pt>
    <dgm:pt modelId="{390DD411-D0B7-4075-AFC4-1C0FFA172023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3419D755-A18A-4175-BB92-1FE8A30A805E}" type="parTrans" cxnId="{06974285-0020-48FD-A567-69FFB43D79FF}">
      <dgm:prSet/>
      <dgm:spPr/>
      <dgm:t>
        <a:bodyPr/>
        <a:lstStyle/>
        <a:p>
          <a:endParaRPr lang="zh-TW" altLang="en-US"/>
        </a:p>
      </dgm:t>
    </dgm:pt>
    <dgm:pt modelId="{A004BF43-FCFC-4047-BDFF-ED24E26156B7}" type="sibTrans" cxnId="{06974285-0020-48FD-A567-69FFB43D79FF}">
      <dgm:prSet/>
      <dgm:spPr/>
      <dgm:t>
        <a:bodyPr/>
        <a:lstStyle/>
        <a:p>
          <a:endParaRPr lang="zh-TW" altLang="en-US"/>
        </a:p>
      </dgm:t>
    </dgm:pt>
    <dgm:pt modelId="{34371DA1-E036-4E09-A6C5-F7A4C2F78AC3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DE15CD33-C239-45EA-B36A-B6536EFCF945}" type="parTrans" cxnId="{7B665791-997C-41B3-9E75-233E82FB6A82}">
      <dgm:prSet/>
      <dgm:spPr/>
      <dgm:t>
        <a:bodyPr/>
        <a:lstStyle/>
        <a:p>
          <a:endParaRPr lang="zh-TW" altLang="en-US"/>
        </a:p>
      </dgm:t>
    </dgm:pt>
    <dgm:pt modelId="{0B0F9E26-4AFF-4D71-90F0-79F105763FA0}" type="sibTrans" cxnId="{7B665791-997C-41B3-9E75-233E82FB6A82}">
      <dgm:prSet/>
      <dgm:spPr/>
      <dgm:t>
        <a:bodyPr/>
        <a:lstStyle/>
        <a:p>
          <a:endParaRPr lang="zh-TW" altLang="en-US"/>
        </a:p>
      </dgm:t>
    </dgm:pt>
    <dgm:pt modelId="{2E64B071-D343-4F7C-B5FB-130F0FC72D3C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00DBC597-C088-4257-A5A4-94A4E99A2E80}" type="parTrans" cxnId="{C6A836D6-3E33-4DC6-AC9B-84C671A47493}">
      <dgm:prSet/>
      <dgm:spPr/>
      <dgm:t>
        <a:bodyPr/>
        <a:lstStyle/>
        <a:p>
          <a:endParaRPr lang="zh-TW" altLang="en-US"/>
        </a:p>
      </dgm:t>
    </dgm:pt>
    <dgm:pt modelId="{6FE3E9E3-F5D4-42AA-A643-8139AD5A3B57}" type="sibTrans" cxnId="{C6A836D6-3E33-4DC6-AC9B-84C671A47493}">
      <dgm:prSet/>
      <dgm:spPr/>
      <dgm:t>
        <a:bodyPr/>
        <a:lstStyle/>
        <a:p>
          <a:endParaRPr lang="zh-TW" altLang="en-US"/>
        </a:p>
      </dgm:t>
    </dgm:pt>
    <dgm:pt modelId="{EE976C9D-D618-4D1B-A647-3A5F3EDC32D5}" type="pres">
      <dgm:prSet presAssocID="{21CAD16F-4568-4D74-BC8C-78B3F41D5F0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35BD47-F8F6-48F3-BD7B-6F953760C759}" type="pres">
      <dgm:prSet presAssocID="{21CAD16F-4568-4D74-BC8C-78B3F41D5F0B}" presName="cycle" presStyleCnt="0"/>
      <dgm:spPr/>
    </dgm:pt>
    <dgm:pt modelId="{E29ED187-2B2F-454E-903C-C75A6B819CB9}" type="pres">
      <dgm:prSet presAssocID="{21CAD16F-4568-4D74-BC8C-78B3F41D5F0B}" presName="centerShape" presStyleCnt="0"/>
      <dgm:spPr/>
    </dgm:pt>
    <dgm:pt modelId="{C6ABFAAC-3DCE-49EA-9F44-11094841751C}" type="pres">
      <dgm:prSet presAssocID="{21CAD16F-4568-4D74-BC8C-78B3F41D5F0B}" presName="connSite" presStyleLbl="node1" presStyleIdx="0" presStyleCnt="5"/>
      <dgm:spPr/>
    </dgm:pt>
    <dgm:pt modelId="{B6B8A292-C2A9-4764-9C26-5FC450B161B9}" type="pres">
      <dgm:prSet presAssocID="{21CAD16F-4568-4D74-BC8C-78B3F41D5F0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D661B1-3632-4322-95C6-705F7C60CBBC}" type="pres">
      <dgm:prSet presAssocID="{5FC9DB4C-FBDD-41BC-A8C6-3AF9CB6BA80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9C5826D-11A6-494F-B4C1-EBB2B84EAD05}" type="pres">
      <dgm:prSet presAssocID="{40AFE9AA-054B-4BA1-8E5C-20B5A169497B}" presName="node" presStyleCnt="0"/>
      <dgm:spPr/>
    </dgm:pt>
    <dgm:pt modelId="{EA89C025-B39E-4465-97E7-A014F60A4397}" type="pres">
      <dgm:prSet presAssocID="{40AFE9AA-054B-4BA1-8E5C-20B5A169497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B1E4F1-2FEB-4BA6-87E5-3022400C7E92}" type="pres">
      <dgm:prSet presAssocID="{40AFE9AA-054B-4BA1-8E5C-20B5A16949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F612D5-EDF2-4029-8AE3-5F574E3D19D1}" type="pres">
      <dgm:prSet presAssocID="{D5EF9A7C-9CFA-4A1D-9EBD-6F55CF27A89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84BAEC1-1A5C-4DE9-93DB-59B304F9510D}" type="pres">
      <dgm:prSet presAssocID="{C6D712F2-15AA-44C2-AB90-A72ADEBB4DE1}" presName="node" presStyleCnt="0"/>
      <dgm:spPr/>
    </dgm:pt>
    <dgm:pt modelId="{98A71911-E80F-4B5F-A913-7437AE32E709}" type="pres">
      <dgm:prSet presAssocID="{C6D712F2-15AA-44C2-AB90-A72ADEBB4DE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C606FE-B19D-48BB-969B-EDB6257E0531}" type="pres">
      <dgm:prSet presAssocID="{C6D712F2-15AA-44C2-AB90-A72ADEBB4DE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09A41A-D528-494F-83EA-8302E21F2230}" type="pres">
      <dgm:prSet presAssocID="{EBADBA8B-A223-4582-AE11-EDEDC411CA0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1F848AA-7E8E-42FB-A596-D897E9099D9A}" type="pres">
      <dgm:prSet presAssocID="{B667BA37-BE35-486F-9054-2DD0A3D67183}" presName="node" presStyleCnt="0"/>
      <dgm:spPr/>
    </dgm:pt>
    <dgm:pt modelId="{0F0A3F82-32AA-4F26-A726-CC78D86EC547}" type="pres">
      <dgm:prSet presAssocID="{B667BA37-BE35-486F-9054-2DD0A3D6718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B64DCD-2DF7-4372-8119-80BAFF12973A}" type="pres">
      <dgm:prSet presAssocID="{B667BA37-BE35-486F-9054-2DD0A3D6718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5A2741-2500-47A8-BD03-D1789C46FC73}" type="pres">
      <dgm:prSet presAssocID="{DE15CD33-C239-45EA-B36A-B6536EFCF94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5876DD9-B5C7-48A5-9229-DCEAEB58DF57}" type="pres">
      <dgm:prSet presAssocID="{34371DA1-E036-4E09-A6C5-F7A4C2F78AC3}" presName="node" presStyleCnt="0"/>
      <dgm:spPr/>
    </dgm:pt>
    <dgm:pt modelId="{3A5F51D7-004E-447A-8CA3-3154B304C8D4}" type="pres">
      <dgm:prSet presAssocID="{34371DA1-E036-4E09-A6C5-F7A4C2F78AC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7C8C1C-2ECB-4302-9C3A-C93DFF6FAE33}" type="pres">
      <dgm:prSet presAssocID="{34371DA1-E036-4E09-A6C5-F7A4C2F78AC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5D4863C-4D34-4E8E-B5D7-A5828C8D1213}" srcId="{21CAD16F-4568-4D74-BC8C-78B3F41D5F0B}" destId="{C6D712F2-15AA-44C2-AB90-A72ADEBB4DE1}" srcOrd="1" destOrd="0" parTransId="{D5EF9A7C-9CFA-4A1D-9EBD-6F55CF27A897}" sibTransId="{C46A940A-EBB1-4C11-A883-F122C0B38DB0}"/>
    <dgm:cxn modelId="{06974285-0020-48FD-A567-69FFB43D79FF}" srcId="{B667BA37-BE35-486F-9054-2DD0A3D67183}" destId="{390DD411-D0B7-4075-AFC4-1C0FFA172023}" srcOrd="0" destOrd="0" parTransId="{3419D755-A18A-4175-BB92-1FE8A30A805E}" sibTransId="{A004BF43-FCFC-4047-BDFF-ED24E26156B7}"/>
    <dgm:cxn modelId="{99276C50-7172-4910-BE05-E97EEFCDA4F2}" type="presOf" srcId="{21CAD16F-4568-4D74-BC8C-78B3F41D5F0B}" destId="{EE976C9D-D618-4D1B-A647-3A5F3EDC32D5}" srcOrd="0" destOrd="0" presId="urn:microsoft.com/office/officeart/2005/8/layout/radial2"/>
    <dgm:cxn modelId="{DB201F0E-3665-436C-BAFC-A915DF5ADEB2}" type="presOf" srcId="{EBADBA8B-A223-4582-AE11-EDEDC411CA00}" destId="{4909A41A-D528-494F-83EA-8302E21F2230}" srcOrd="0" destOrd="0" presId="urn:microsoft.com/office/officeart/2005/8/layout/radial2"/>
    <dgm:cxn modelId="{3CC64EB9-C2EA-4A13-9C4E-786B9540FAFB}" type="presOf" srcId="{27964585-3859-4919-B519-40C7B66378F3}" destId="{68B1E4F1-2FEB-4BA6-87E5-3022400C7E92}" srcOrd="0" destOrd="0" presId="urn:microsoft.com/office/officeart/2005/8/layout/radial2"/>
    <dgm:cxn modelId="{A742304E-C511-4B24-AF31-53075031ABB9}" type="presOf" srcId="{82D81434-E30B-44CB-BE58-C2D318B4A3FC}" destId="{D6C606FE-B19D-48BB-969B-EDB6257E0531}" srcOrd="0" destOrd="0" presId="urn:microsoft.com/office/officeart/2005/8/layout/radial2"/>
    <dgm:cxn modelId="{75C1DF74-3582-4C7F-AA39-F4CF989E0D04}" type="presOf" srcId="{34371DA1-E036-4E09-A6C5-F7A4C2F78AC3}" destId="{3A5F51D7-004E-447A-8CA3-3154B304C8D4}" srcOrd="0" destOrd="0" presId="urn:microsoft.com/office/officeart/2005/8/layout/radial2"/>
    <dgm:cxn modelId="{181547D1-E190-4F1C-BC81-5C66BDAC6FD4}" type="presOf" srcId="{5FC9DB4C-FBDD-41BC-A8C6-3AF9CB6BA80B}" destId="{BAD661B1-3632-4322-95C6-705F7C60CBBC}" srcOrd="0" destOrd="0" presId="urn:microsoft.com/office/officeart/2005/8/layout/radial2"/>
    <dgm:cxn modelId="{A2CC974B-A90B-44BE-9614-2CC9D2CC4339}" srcId="{C6D712F2-15AA-44C2-AB90-A72ADEBB4DE1}" destId="{82D81434-E30B-44CB-BE58-C2D318B4A3FC}" srcOrd="0" destOrd="0" parTransId="{57BD63E1-DAAE-41EA-BEE6-73A5F37842A2}" sibTransId="{D409D724-FD06-4BC8-837A-08E9F5958908}"/>
    <dgm:cxn modelId="{7B665791-997C-41B3-9E75-233E82FB6A82}" srcId="{21CAD16F-4568-4D74-BC8C-78B3F41D5F0B}" destId="{34371DA1-E036-4E09-A6C5-F7A4C2F78AC3}" srcOrd="3" destOrd="0" parTransId="{DE15CD33-C239-45EA-B36A-B6536EFCF945}" sibTransId="{0B0F9E26-4AFF-4D71-90F0-79F105763FA0}"/>
    <dgm:cxn modelId="{C6A836D6-3E33-4DC6-AC9B-84C671A47493}" srcId="{34371DA1-E036-4E09-A6C5-F7A4C2F78AC3}" destId="{2E64B071-D343-4F7C-B5FB-130F0FC72D3C}" srcOrd="0" destOrd="0" parTransId="{00DBC597-C088-4257-A5A4-94A4E99A2E80}" sibTransId="{6FE3E9E3-F5D4-42AA-A643-8139AD5A3B57}"/>
    <dgm:cxn modelId="{D6882648-7282-4C97-9151-74ABF01DD1C9}" srcId="{21CAD16F-4568-4D74-BC8C-78B3F41D5F0B}" destId="{40AFE9AA-054B-4BA1-8E5C-20B5A169497B}" srcOrd="0" destOrd="0" parTransId="{5FC9DB4C-FBDD-41BC-A8C6-3AF9CB6BA80B}" sibTransId="{725492DA-5F8F-45D2-9047-0EC174E5574A}"/>
    <dgm:cxn modelId="{55952A21-F9BD-4FD6-B7EF-CE4FE040B044}" type="presOf" srcId="{C6D712F2-15AA-44C2-AB90-A72ADEBB4DE1}" destId="{98A71911-E80F-4B5F-A913-7437AE32E709}" srcOrd="0" destOrd="0" presId="urn:microsoft.com/office/officeart/2005/8/layout/radial2"/>
    <dgm:cxn modelId="{903D4343-3E80-4EAE-9094-00A66909180F}" type="presOf" srcId="{D5EF9A7C-9CFA-4A1D-9EBD-6F55CF27A897}" destId="{B8F612D5-EDF2-4029-8AE3-5F574E3D19D1}" srcOrd="0" destOrd="0" presId="urn:microsoft.com/office/officeart/2005/8/layout/radial2"/>
    <dgm:cxn modelId="{DD860879-2650-4233-9325-B86096A1E0F5}" srcId="{40AFE9AA-054B-4BA1-8E5C-20B5A169497B}" destId="{27964585-3859-4919-B519-40C7B66378F3}" srcOrd="0" destOrd="0" parTransId="{3EE4ED90-F782-41CD-9F1F-13CDB683F02C}" sibTransId="{E19AE496-4118-4C2F-A94D-D5DD7820F582}"/>
    <dgm:cxn modelId="{B9E20A4C-D4CE-457A-9411-49B94BEC84DE}" type="presOf" srcId="{2E64B071-D343-4F7C-B5FB-130F0FC72D3C}" destId="{A17C8C1C-2ECB-4302-9C3A-C93DFF6FAE33}" srcOrd="0" destOrd="0" presId="urn:microsoft.com/office/officeart/2005/8/layout/radial2"/>
    <dgm:cxn modelId="{CBD929D5-336C-46BA-86C0-C0A4A09D93A0}" srcId="{21CAD16F-4568-4D74-BC8C-78B3F41D5F0B}" destId="{B667BA37-BE35-486F-9054-2DD0A3D67183}" srcOrd="2" destOrd="0" parTransId="{EBADBA8B-A223-4582-AE11-EDEDC411CA00}" sibTransId="{8FA8AF84-1609-4554-95CF-7E0C127512A5}"/>
    <dgm:cxn modelId="{AFED2F1C-3700-4817-8E26-804851D5ADEE}" type="presOf" srcId="{B667BA37-BE35-486F-9054-2DD0A3D67183}" destId="{0F0A3F82-32AA-4F26-A726-CC78D86EC547}" srcOrd="0" destOrd="0" presId="urn:microsoft.com/office/officeart/2005/8/layout/radial2"/>
    <dgm:cxn modelId="{5B8949B2-E1EC-4BE6-A782-942983DE170C}" type="presOf" srcId="{DE15CD33-C239-45EA-B36A-B6536EFCF945}" destId="{FD5A2741-2500-47A8-BD03-D1789C46FC73}" srcOrd="0" destOrd="0" presId="urn:microsoft.com/office/officeart/2005/8/layout/radial2"/>
    <dgm:cxn modelId="{F5A059DA-1C59-48E7-AFBC-7EDDEA39D250}" type="presOf" srcId="{40AFE9AA-054B-4BA1-8E5C-20B5A169497B}" destId="{EA89C025-B39E-4465-97E7-A014F60A4397}" srcOrd="0" destOrd="0" presId="urn:microsoft.com/office/officeart/2005/8/layout/radial2"/>
    <dgm:cxn modelId="{08B60A71-FA21-492F-B603-3AE29930F036}" type="presOf" srcId="{390DD411-D0B7-4075-AFC4-1C0FFA172023}" destId="{06B64DCD-2DF7-4372-8119-80BAFF12973A}" srcOrd="0" destOrd="0" presId="urn:microsoft.com/office/officeart/2005/8/layout/radial2"/>
    <dgm:cxn modelId="{652673AF-3652-4A61-AA08-D8C1157D4D90}" type="presParOf" srcId="{EE976C9D-D618-4D1B-A647-3A5F3EDC32D5}" destId="{9C35BD47-F8F6-48F3-BD7B-6F953760C759}" srcOrd="0" destOrd="0" presId="urn:microsoft.com/office/officeart/2005/8/layout/radial2"/>
    <dgm:cxn modelId="{F6B615E5-FAEE-494D-BDC0-9F44222743A1}" type="presParOf" srcId="{9C35BD47-F8F6-48F3-BD7B-6F953760C759}" destId="{E29ED187-2B2F-454E-903C-C75A6B819CB9}" srcOrd="0" destOrd="0" presId="urn:microsoft.com/office/officeart/2005/8/layout/radial2"/>
    <dgm:cxn modelId="{2BA01554-7845-4F09-A5B6-31F4F4D5EA7B}" type="presParOf" srcId="{E29ED187-2B2F-454E-903C-C75A6B819CB9}" destId="{C6ABFAAC-3DCE-49EA-9F44-11094841751C}" srcOrd="0" destOrd="0" presId="urn:microsoft.com/office/officeart/2005/8/layout/radial2"/>
    <dgm:cxn modelId="{90908B1F-73B1-4760-81F7-A5E1ED8F3212}" type="presParOf" srcId="{E29ED187-2B2F-454E-903C-C75A6B819CB9}" destId="{B6B8A292-C2A9-4764-9C26-5FC450B161B9}" srcOrd="1" destOrd="0" presId="urn:microsoft.com/office/officeart/2005/8/layout/radial2"/>
    <dgm:cxn modelId="{D4F7BBCC-30FB-4A34-A34E-DF69C6F63934}" type="presParOf" srcId="{9C35BD47-F8F6-48F3-BD7B-6F953760C759}" destId="{BAD661B1-3632-4322-95C6-705F7C60CBBC}" srcOrd="1" destOrd="0" presId="urn:microsoft.com/office/officeart/2005/8/layout/radial2"/>
    <dgm:cxn modelId="{73318D7B-87AD-4B2F-BD9F-88BB6D78783D}" type="presParOf" srcId="{9C35BD47-F8F6-48F3-BD7B-6F953760C759}" destId="{F9C5826D-11A6-494F-B4C1-EBB2B84EAD05}" srcOrd="2" destOrd="0" presId="urn:microsoft.com/office/officeart/2005/8/layout/radial2"/>
    <dgm:cxn modelId="{CF0B929B-C6CD-49B0-9420-0202F8E739F1}" type="presParOf" srcId="{F9C5826D-11A6-494F-B4C1-EBB2B84EAD05}" destId="{EA89C025-B39E-4465-97E7-A014F60A4397}" srcOrd="0" destOrd="0" presId="urn:microsoft.com/office/officeart/2005/8/layout/radial2"/>
    <dgm:cxn modelId="{6F466673-047B-4AA0-8357-69C989C72037}" type="presParOf" srcId="{F9C5826D-11A6-494F-B4C1-EBB2B84EAD05}" destId="{68B1E4F1-2FEB-4BA6-87E5-3022400C7E92}" srcOrd="1" destOrd="0" presId="urn:microsoft.com/office/officeart/2005/8/layout/radial2"/>
    <dgm:cxn modelId="{3A2DA1B9-A950-4BF7-8269-7EEA37F3E582}" type="presParOf" srcId="{9C35BD47-F8F6-48F3-BD7B-6F953760C759}" destId="{B8F612D5-EDF2-4029-8AE3-5F574E3D19D1}" srcOrd="3" destOrd="0" presId="urn:microsoft.com/office/officeart/2005/8/layout/radial2"/>
    <dgm:cxn modelId="{F548944E-C659-4B91-A1E8-F36C82E62EBE}" type="presParOf" srcId="{9C35BD47-F8F6-48F3-BD7B-6F953760C759}" destId="{584BAEC1-1A5C-4DE9-93DB-59B304F9510D}" srcOrd="4" destOrd="0" presId="urn:microsoft.com/office/officeart/2005/8/layout/radial2"/>
    <dgm:cxn modelId="{0EA17DC5-9CDE-4587-A212-5BFED270296E}" type="presParOf" srcId="{584BAEC1-1A5C-4DE9-93DB-59B304F9510D}" destId="{98A71911-E80F-4B5F-A913-7437AE32E709}" srcOrd="0" destOrd="0" presId="urn:microsoft.com/office/officeart/2005/8/layout/radial2"/>
    <dgm:cxn modelId="{26AC8A86-D7D3-48D2-BACF-D57980857868}" type="presParOf" srcId="{584BAEC1-1A5C-4DE9-93DB-59B304F9510D}" destId="{D6C606FE-B19D-48BB-969B-EDB6257E0531}" srcOrd="1" destOrd="0" presId="urn:microsoft.com/office/officeart/2005/8/layout/radial2"/>
    <dgm:cxn modelId="{6BDAC570-C048-4159-B3F3-B05E23C1BE0C}" type="presParOf" srcId="{9C35BD47-F8F6-48F3-BD7B-6F953760C759}" destId="{4909A41A-D528-494F-83EA-8302E21F2230}" srcOrd="5" destOrd="0" presId="urn:microsoft.com/office/officeart/2005/8/layout/radial2"/>
    <dgm:cxn modelId="{71D1C65B-87AF-4F47-9FD0-B26A68E262B9}" type="presParOf" srcId="{9C35BD47-F8F6-48F3-BD7B-6F953760C759}" destId="{A1F848AA-7E8E-42FB-A596-D897E9099D9A}" srcOrd="6" destOrd="0" presId="urn:microsoft.com/office/officeart/2005/8/layout/radial2"/>
    <dgm:cxn modelId="{01C0284E-10E7-4081-82C9-950CFAA76A5F}" type="presParOf" srcId="{A1F848AA-7E8E-42FB-A596-D897E9099D9A}" destId="{0F0A3F82-32AA-4F26-A726-CC78D86EC547}" srcOrd="0" destOrd="0" presId="urn:microsoft.com/office/officeart/2005/8/layout/radial2"/>
    <dgm:cxn modelId="{08ED8F12-4EEE-46AD-9700-32E3CB34284D}" type="presParOf" srcId="{A1F848AA-7E8E-42FB-A596-D897E9099D9A}" destId="{06B64DCD-2DF7-4372-8119-80BAFF12973A}" srcOrd="1" destOrd="0" presId="urn:microsoft.com/office/officeart/2005/8/layout/radial2"/>
    <dgm:cxn modelId="{907F5902-4C93-461A-BA03-ACD4A9FAA89F}" type="presParOf" srcId="{9C35BD47-F8F6-48F3-BD7B-6F953760C759}" destId="{FD5A2741-2500-47A8-BD03-D1789C46FC73}" srcOrd="7" destOrd="0" presId="urn:microsoft.com/office/officeart/2005/8/layout/radial2"/>
    <dgm:cxn modelId="{15B6B9FB-D558-488F-92BB-15022EDFFBD9}" type="presParOf" srcId="{9C35BD47-F8F6-48F3-BD7B-6F953760C759}" destId="{D5876DD9-B5C7-48A5-9229-DCEAEB58DF57}" srcOrd="8" destOrd="0" presId="urn:microsoft.com/office/officeart/2005/8/layout/radial2"/>
    <dgm:cxn modelId="{091F69D9-DAFC-4798-A497-453F7040677B}" type="presParOf" srcId="{D5876DD9-B5C7-48A5-9229-DCEAEB58DF57}" destId="{3A5F51D7-004E-447A-8CA3-3154B304C8D4}" srcOrd="0" destOrd="0" presId="urn:microsoft.com/office/officeart/2005/8/layout/radial2"/>
    <dgm:cxn modelId="{32F175EF-891B-4584-8BD4-49A1381C6FD6}" type="presParOf" srcId="{D5876DD9-B5C7-48A5-9229-DCEAEB58DF57}" destId="{A17C8C1C-2ECB-4302-9C3A-C93DFF6FAE3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A2741-2500-47A8-BD03-D1789C46FC73}">
      <dsp:nvSpPr>
        <dsp:cNvPr id="0" name=""/>
        <dsp:cNvSpPr/>
      </dsp:nvSpPr>
      <dsp:spPr>
        <a:xfrm rot="3682771">
          <a:off x="1954236" y="3109534"/>
          <a:ext cx="819657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19657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9A41A-D528-494F-83EA-8302E21F2230}">
      <dsp:nvSpPr>
        <dsp:cNvPr id="0" name=""/>
        <dsp:cNvSpPr/>
      </dsp:nvSpPr>
      <dsp:spPr>
        <a:xfrm rot="1312447">
          <a:off x="2404822" y="2518808"/>
          <a:ext cx="585786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585786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612D5-EDF2-4029-8AE3-5F574E3D19D1}">
      <dsp:nvSpPr>
        <dsp:cNvPr id="0" name=""/>
        <dsp:cNvSpPr/>
      </dsp:nvSpPr>
      <dsp:spPr>
        <a:xfrm rot="20287553">
          <a:off x="2404822" y="1844312"/>
          <a:ext cx="585786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585786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661B1-3632-4322-95C6-705F7C60CBBC}">
      <dsp:nvSpPr>
        <dsp:cNvPr id="0" name=""/>
        <dsp:cNvSpPr/>
      </dsp:nvSpPr>
      <dsp:spPr>
        <a:xfrm rot="17917229">
          <a:off x="1954236" y="1253586"/>
          <a:ext cx="819657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19657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A292-C2A9-4764-9C26-5FC450B161B9}">
      <dsp:nvSpPr>
        <dsp:cNvPr id="0" name=""/>
        <dsp:cNvSpPr/>
      </dsp:nvSpPr>
      <dsp:spPr>
        <a:xfrm>
          <a:off x="1045941" y="1392249"/>
          <a:ext cx="1623490" cy="162349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9C025-B39E-4465-97E7-A014F60A4397}">
      <dsp:nvSpPr>
        <dsp:cNvPr id="0" name=""/>
        <dsp:cNvSpPr/>
      </dsp:nvSpPr>
      <dsp:spPr>
        <a:xfrm>
          <a:off x="2306626" y="1684"/>
          <a:ext cx="974094" cy="97409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49279" y="144337"/>
        <a:ext cx="688788" cy="688788"/>
      </dsp:txXfrm>
    </dsp:sp>
    <dsp:sp modelId="{68B1E4F1-2FEB-4BA6-87E5-3022400C7E92}">
      <dsp:nvSpPr>
        <dsp:cNvPr id="0" name=""/>
        <dsp:cNvSpPr/>
      </dsp:nvSpPr>
      <dsp:spPr>
        <a:xfrm>
          <a:off x="3378130" y="1684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78130" y="1684"/>
        <a:ext cx="1461141" cy="974094"/>
      </dsp:txXfrm>
    </dsp:sp>
    <dsp:sp modelId="{98A71911-E80F-4B5F-A913-7437AE32E709}">
      <dsp:nvSpPr>
        <dsp:cNvPr id="0" name=""/>
        <dsp:cNvSpPr/>
      </dsp:nvSpPr>
      <dsp:spPr>
        <a:xfrm>
          <a:off x="2934456" y="1089117"/>
          <a:ext cx="974094" cy="97409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sz="42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77109" y="1231770"/>
        <a:ext cx="688788" cy="688788"/>
      </dsp:txXfrm>
    </dsp:sp>
    <dsp:sp modelId="{D6C606FE-B19D-48BB-969B-EDB6257E0531}">
      <dsp:nvSpPr>
        <dsp:cNvPr id="0" name=""/>
        <dsp:cNvSpPr/>
      </dsp:nvSpPr>
      <dsp:spPr>
        <a:xfrm>
          <a:off x="4005960" y="1089117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4005960" y="1089117"/>
        <a:ext cx="1461141" cy="974094"/>
      </dsp:txXfrm>
    </dsp:sp>
    <dsp:sp modelId="{0F0A3F82-32AA-4F26-A726-CC78D86EC547}">
      <dsp:nvSpPr>
        <dsp:cNvPr id="0" name=""/>
        <dsp:cNvSpPr/>
      </dsp:nvSpPr>
      <dsp:spPr>
        <a:xfrm>
          <a:off x="2934456" y="2344776"/>
          <a:ext cx="974094" cy="97409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 sz="42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77109" y="2487429"/>
        <a:ext cx="688788" cy="688788"/>
      </dsp:txXfrm>
    </dsp:sp>
    <dsp:sp modelId="{06B64DCD-2DF7-4372-8119-80BAFF12973A}">
      <dsp:nvSpPr>
        <dsp:cNvPr id="0" name=""/>
        <dsp:cNvSpPr/>
      </dsp:nvSpPr>
      <dsp:spPr>
        <a:xfrm>
          <a:off x="4005960" y="2344776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4005960" y="2344776"/>
        <a:ext cx="1461141" cy="974094"/>
      </dsp:txXfrm>
    </dsp:sp>
    <dsp:sp modelId="{3A5F51D7-004E-447A-8CA3-3154B304C8D4}">
      <dsp:nvSpPr>
        <dsp:cNvPr id="0" name=""/>
        <dsp:cNvSpPr/>
      </dsp:nvSpPr>
      <dsp:spPr>
        <a:xfrm>
          <a:off x="2306626" y="3432209"/>
          <a:ext cx="974094" cy="974094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49279" y="3574862"/>
        <a:ext cx="688788" cy="688788"/>
      </dsp:txXfrm>
    </dsp:sp>
    <dsp:sp modelId="{A17C8C1C-2ECB-4302-9C3A-C93DFF6FAE33}">
      <dsp:nvSpPr>
        <dsp:cNvPr id="0" name=""/>
        <dsp:cNvSpPr/>
      </dsp:nvSpPr>
      <dsp:spPr>
        <a:xfrm>
          <a:off x="3378130" y="3432209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78130" y="3432209"/>
        <a:ext cx="1461141" cy="974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0858" y="2955444"/>
            <a:ext cx="3722914" cy="3722914"/>
          </a:xfrm>
          <a:prstGeom prst="noSmoking">
            <a:avLst>
              <a:gd name="adj" fmla="val 1178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7" y="4384408"/>
            <a:ext cx="1994247" cy="164974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467" y="5108807"/>
            <a:ext cx="1412138" cy="11681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239">
            <a:off x="4259755" y="2815081"/>
            <a:ext cx="1994247" cy="164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037561348"/>
              </p:ext>
            </p:extLst>
          </p:nvPr>
        </p:nvGraphicFramePr>
        <p:xfrm>
          <a:off x="1416110" y="1587863"/>
          <a:ext cx="6513044" cy="4407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63591" y="4885506"/>
            <a:ext cx="2510592" cy="1213497"/>
          </a:xfrm>
          <a:prstGeom prst="rightArrow">
            <a:avLst/>
          </a:prstGeom>
          <a:solidFill>
            <a:srgbClr val="FF0066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</a:t>
            </a:r>
            <a:r>
              <a:rPr lang="zh-TW" altLang="en-US" b="1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福部疾管</a:t>
            </a:r>
            <a:r>
              <a:rPr lang="zh-TW" altLang="en-US" b="1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署</a:t>
            </a:r>
            <a:endParaRPr lang="en-US" altLang="zh-TW" b="1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文鼎粗黑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2019-10-21T06:00:49Z</dcterms:modified>
</cp:coreProperties>
</file>