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  <a:srgbClr val="E6E6E6"/>
    <a:srgbClr val="FF9900"/>
    <a:srgbClr val="FF33CC"/>
    <a:srgbClr val="3399FF"/>
    <a:srgbClr val="FF0066"/>
    <a:srgbClr val="9999FF"/>
    <a:srgbClr val="FF99CC"/>
    <a:srgbClr val="FF99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1F63D8-A799-43C7-B01D-DB7C13B098A1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D06172BE-DA86-4F48-964B-DFC1A6136AB4}">
      <dgm:prSet/>
      <dgm:spPr>
        <a:solidFill>
          <a:srgbClr val="FF9900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4D6B8326-6EFA-440F-8182-EDDE892ECA6E}" type="parTrans" cxnId="{FA258F70-C5F0-416E-AE8D-F3926FF8BB75}">
      <dgm:prSet/>
      <dgm:spPr/>
      <dgm:t>
        <a:bodyPr/>
        <a:lstStyle/>
        <a:p>
          <a:endParaRPr lang="zh-TW" altLang="en-US"/>
        </a:p>
      </dgm:t>
    </dgm:pt>
    <dgm:pt modelId="{A0629501-33B0-4C62-8CE4-4CCA54E4CFC2}" type="sibTrans" cxnId="{FA258F70-C5F0-416E-AE8D-F3926FF8BB75}">
      <dgm:prSet/>
      <dgm:spPr/>
      <dgm:t>
        <a:bodyPr/>
        <a:lstStyle/>
        <a:p>
          <a:endParaRPr lang="zh-TW" altLang="en-US"/>
        </a:p>
      </dgm:t>
    </dgm:pt>
    <dgm:pt modelId="{EBD6DAE9-B054-4C02-BA7F-75C3F0FB5E74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E83C6302-0423-4B6E-9BA7-3A12413A2E87}" type="parTrans" cxnId="{4DC32D0E-3E19-4ABA-B922-AE853EC9FDDF}">
      <dgm:prSet/>
      <dgm:spPr/>
      <dgm:t>
        <a:bodyPr/>
        <a:lstStyle/>
        <a:p>
          <a:endParaRPr lang="zh-TW" altLang="en-US"/>
        </a:p>
      </dgm:t>
    </dgm:pt>
    <dgm:pt modelId="{DC30A46A-798F-41AD-9C60-2C000BB29E78}" type="sibTrans" cxnId="{4DC32D0E-3E19-4ABA-B922-AE853EC9FDDF}">
      <dgm:prSet/>
      <dgm:spPr/>
      <dgm:t>
        <a:bodyPr/>
        <a:lstStyle/>
        <a:p>
          <a:endParaRPr lang="zh-TW" altLang="en-US"/>
        </a:p>
      </dgm:t>
    </dgm:pt>
    <dgm:pt modelId="{1D32F1F2-FA9E-4FC5-9A7C-61217661A637}">
      <dgm:prSet/>
      <dgm:spPr>
        <a:solidFill>
          <a:srgbClr val="00B050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8B99B7A7-334E-4946-A2BA-87C3E4471737}" type="parTrans" cxnId="{C1276FB9-E1F5-4ED7-85AF-67FB9844A1DA}">
      <dgm:prSet/>
      <dgm:spPr/>
      <dgm:t>
        <a:bodyPr/>
        <a:lstStyle/>
        <a:p>
          <a:endParaRPr lang="zh-TW" altLang="en-US"/>
        </a:p>
      </dgm:t>
    </dgm:pt>
    <dgm:pt modelId="{B45BBDE8-8973-430C-9CC5-2FF57EC865D3}" type="sibTrans" cxnId="{C1276FB9-E1F5-4ED7-85AF-67FB9844A1DA}">
      <dgm:prSet/>
      <dgm:spPr/>
      <dgm:t>
        <a:bodyPr/>
        <a:lstStyle/>
        <a:p>
          <a:endParaRPr lang="zh-TW" altLang="en-US"/>
        </a:p>
      </dgm:t>
    </dgm:pt>
    <dgm:pt modelId="{C6C29AAE-C573-432F-A61B-601EB2586D2D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17445BDE-DC7E-4630-BD06-6994A8D967CB}" type="parTrans" cxnId="{150B412E-CC9A-4E8C-901E-E42C68F9AB35}">
      <dgm:prSet/>
      <dgm:spPr/>
      <dgm:t>
        <a:bodyPr/>
        <a:lstStyle/>
        <a:p>
          <a:endParaRPr lang="zh-TW" altLang="en-US"/>
        </a:p>
      </dgm:t>
    </dgm:pt>
    <dgm:pt modelId="{8D39B8B7-70EB-466C-814B-9E091D657AA7}" type="sibTrans" cxnId="{150B412E-CC9A-4E8C-901E-E42C68F9AB35}">
      <dgm:prSet/>
      <dgm:spPr/>
      <dgm:t>
        <a:bodyPr/>
        <a:lstStyle/>
        <a:p>
          <a:endParaRPr lang="zh-TW" altLang="en-US"/>
        </a:p>
      </dgm:t>
    </dgm:pt>
    <dgm:pt modelId="{EA194526-32F2-4B16-88AF-1CBC3E1AFFDE}">
      <dgm:prSet/>
      <dgm:spPr>
        <a:solidFill>
          <a:srgbClr val="00B0F0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18A2A450-4476-4CE9-9375-9FEBE99E77D9}" type="parTrans" cxnId="{7397FD52-34EF-4F66-A2A6-574832FC8423}">
      <dgm:prSet/>
      <dgm:spPr/>
      <dgm:t>
        <a:bodyPr/>
        <a:lstStyle/>
        <a:p>
          <a:endParaRPr lang="zh-TW" altLang="en-US"/>
        </a:p>
      </dgm:t>
    </dgm:pt>
    <dgm:pt modelId="{3800B215-8B2A-4782-AB82-18C657E28F9B}" type="sibTrans" cxnId="{7397FD52-34EF-4F66-A2A6-574832FC8423}">
      <dgm:prSet/>
      <dgm:spPr/>
      <dgm:t>
        <a:bodyPr/>
        <a:lstStyle/>
        <a:p>
          <a:endParaRPr lang="zh-TW" altLang="en-US"/>
        </a:p>
      </dgm:t>
    </dgm:pt>
    <dgm:pt modelId="{77AF519D-1EE8-488F-9288-DE3016534271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AE368C90-8336-4501-B701-C70563EDB0D4}" type="parTrans" cxnId="{C79CA7D1-0919-4ED2-809C-5ACAFCAEF877}">
      <dgm:prSet/>
      <dgm:spPr/>
      <dgm:t>
        <a:bodyPr/>
        <a:lstStyle/>
        <a:p>
          <a:endParaRPr lang="zh-TW" altLang="en-US"/>
        </a:p>
      </dgm:t>
    </dgm:pt>
    <dgm:pt modelId="{EC06A112-D09D-4A13-B4E9-B510B12D58F3}" type="sibTrans" cxnId="{C79CA7D1-0919-4ED2-809C-5ACAFCAEF877}">
      <dgm:prSet/>
      <dgm:spPr/>
      <dgm:t>
        <a:bodyPr/>
        <a:lstStyle/>
        <a:p>
          <a:endParaRPr lang="zh-TW" altLang="en-US"/>
        </a:p>
      </dgm:t>
    </dgm:pt>
    <dgm:pt modelId="{06AF271C-0228-4CB7-BFC3-201A86F1B086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C79B7EF8-EC74-48D1-B0BE-1EF01E222A75}" type="parTrans" cxnId="{1D2AE92D-FDF2-4A41-863E-2B2A7524A96B}">
      <dgm:prSet/>
      <dgm:spPr/>
      <dgm:t>
        <a:bodyPr/>
        <a:lstStyle/>
        <a:p>
          <a:endParaRPr lang="zh-TW" altLang="en-US"/>
        </a:p>
      </dgm:t>
    </dgm:pt>
    <dgm:pt modelId="{2CAB5394-7B83-4707-B452-52E773128BBB}" type="sibTrans" cxnId="{1D2AE92D-FDF2-4A41-863E-2B2A7524A96B}">
      <dgm:prSet/>
      <dgm:spPr/>
      <dgm:t>
        <a:bodyPr/>
        <a:lstStyle/>
        <a:p>
          <a:endParaRPr lang="zh-TW" altLang="en-US"/>
        </a:p>
      </dgm:t>
    </dgm:pt>
    <dgm:pt modelId="{FDDB9BF9-9E3B-4125-8D24-0DDE3EC0651D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455B0D35-1B35-4525-99CF-41604CB1FB94}" type="parTrans" cxnId="{939A39E6-56DA-4B81-BBD1-E79463A102C0}">
      <dgm:prSet/>
      <dgm:spPr/>
      <dgm:t>
        <a:bodyPr/>
        <a:lstStyle/>
        <a:p>
          <a:endParaRPr lang="zh-TW" altLang="en-US"/>
        </a:p>
      </dgm:t>
    </dgm:pt>
    <dgm:pt modelId="{9B4BDB78-728E-474B-8CD0-669C88B0E4DA}" type="sibTrans" cxnId="{939A39E6-56DA-4B81-BBD1-E79463A102C0}">
      <dgm:prSet/>
      <dgm:spPr/>
      <dgm:t>
        <a:bodyPr/>
        <a:lstStyle/>
        <a:p>
          <a:endParaRPr lang="zh-TW" altLang="en-US"/>
        </a:p>
      </dgm:t>
    </dgm:pt>
    <dgm:pt modelId="{715AD260-9E3D-4A57-B8AA-3D373D386AA0}" type="pres">
      <dgm:prSet presAssocID="{0B1F63D8-A799-43C7-B01D-DB7C13B098A1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83344A6-082B-4AA4-A443-C61524CA2CF5}" type="pres">
      <dgm:prSet presAssocID="{0B1F63D8-A799-43C7-B01D-DB7C13B098A1}" presName="cycle" presStyleCnt="0"/>
      <dgm:spPr/>
    </dgm:pt>
    <dgm:pt modelId="{2A7CFA2D-260D-47D2-92D5-2919FFAF333B}" type="pres">
      <dgm:prSet presAssocID="{0B1F63D8-A799-43C7-B01D-DB7C13B098A1}" presName="centerShape" presStyleCnt="0"/>
      <dgm:spPr/>
    </dgm:pt>
    <dgm:pt modelId="{C4C7A1AC-0DEB-4940-92D9-E84F3703B8FB}" type="pres">
      <dgm:prSet presAssocID="{0B1F63D8-A799-43C7-B01D-DB7C13B098A1}" presName="connSite" presStyleLbl="node1" presStyleIdx="0" presStyleCnt="5"/>
      <dgm:spPr/>
    </dgm:pt>
    <dgm:pt modelId="{43EE6540-3D27-4562-A4E8-3F4D466BB61C}" type="pres">
      <dgm:prSet presAssocID="{0B1F63D8-A799-43C7-B01D-DB7C13B098A1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7BC4D31-231E-443E-812A-CF2A5E311E23}" type="pres">
      <dgm:prSet presAssocID="{4D6B8326-6EFA-440F-8182-EDDE892ECA6E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EB079524-844A-4294-BD68-9A50C087F646}" type="pres">
      <dgm:prSet presAssocID="{D06172BE-DA86-4F48-964B-DFC1A6136AB4}" presName="node" presStyleCnt="0"/>
      <dgm:spPr/>
    </dgm:pt>
    <dgm:pt modelId="{DC2EB9E8-2BBB-4630-B207-6392AB08DC3B}" type="pres">
      <dgm:prSet presAssocID="{D06172BE-DA86-4F48-964B-DFC1A6136AB4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BC489DF-4B39-409C-A783-201E87C4F90B}" type="pres">
      <dgm:prSet presAssocID="{D06172BE-DA86-4F48-964B-DFC1A6136AB4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9EBB487-4D0B-4555-8700-36BF11CAE404}" type="pres">
      <dgm:prSet presAssocID="{8B99B7A7-334E-4946-A2BA-87C3E4471737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E5ACFC5D-BBE5-4C50-A012-36F4C6F4C9D2}" type="pres">
      <dgm:prSet presAssocID="{1D32F1F2-FA9E-4FC5-9A7C-61217661A637}" presName="node" presStyleCnt="0"/>
      <dgm:spPr/>
    </dgm:pt>
    <dgm:pt modelId="{2472DA9B-49B9-4796-BCF6-7D8E6B144B04}" type="pres">
      <dgm:prSet presAssocID="{1D32F1F2-FA9E-4FC5-9A7C-61217661A637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225CE7E-CB55-4569-8145-F84E7F324E8B}" type="pres">
      <dgm:prSet presAssocID="{1D32F1F2-FA9E-4FC5-9A7C-61217661A637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F8FC763-92AB-41EE-814A-344F42D65D2F}" type="pres">
      <dgm:prSet presAssocID="{18A2A450-4476-4CE9-9375-9FEBE99E77D9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434688B6-2C38-4549-A19A-3E05DFE135FB}" type="pres">
      <dgm:prSet presAssocID="{EA194526-32F2-4B16-88AF-1CBC3E1AFFDE}" presName="node" presStyleCnt="0"/>
      <dgm:spPr/>
    </dgm:pt>
    <dgm:pt modelId="{76EA401E-1855-4554-807F-858A9E00CC57}" type="pres">
      <dgm:prSet presAssocID="{EA194526-32F2-4B16-88AF-1CBC3E1AFFDE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81B07C6-6E09-4510-8DE0-F78882E381E6}" type="pres">
      <dgm:prSet presAssocID="{EA194526-32F2-4B16-88AF-1CBC3E1AFFDE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DCF3905-1484-4D79-BC35-C64551880B88}" type="pres">
      <dgm:prSet presAssocID="{C79B7EF8-EC74-48D1-B0BE-1EF01E222A75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C3477C17-27E5-4DC4-8CC2-477623E471A9}" type="pres">
      <dgm:prSet presAssocID="{06AF271C-0228-4CB7-BFC3-201A86F1B086}" presName="node" presStyleCnt="0"/>
      <dgm:spPr/>
    </dgm:pt>
    <dgm:pt modelId="{AB236A06-BB60-4114-87AD-4B992CDD4BCC}" type="pres">
      <dgm:prSet presAssocID="{06AF271C-0228-4CB7-BFC3-201A86F1B086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80965A7-5FDF-4124-8A24-4031D3547565}" type="pres">
      <dgm:prSet presAssocID="{06AF271C-0228-4CB7-BFC3-201A86F1B086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AE4EEB3-8882-4634-BF74-31DCA807380E}" type="presOf" srcId="{1D32F1F2-FA9E-4FC5-9A7C-61217661A637}" destId="{2472DA9B-49B9-4796-BCF6-7D8E6B144B04}" srcOrd="0" destOrd="0" presId="urn:microsoft.com/office/officeart/2005/8/layout/radial2"/>
    <dgm:cxn modelId="{4AD965A3-0149-48EC-B1DA-F95EB37BDBFC}" type="presOf" srcId="{EA194526-32F2-4B16-88AF-1CBC3E1AFFDE}" destId="{76EA401E-1855-4554-807F-858A9E00CC57}" srcOrd="0" destOrd="0" presId="urn:microsoft.com/office/officeart/2005/8/layout/radial2"/>
    <dgm:cxn modelId="{F7CE8BF4-D898-46EA-88C3-211C3D6C212A}" type="presOf" srcId="{06AF271C-0228-4CB7-BFC3-201A86F1B086}" destId="{AB236A06-BB60-4114-87AD-4B992CDD4BCC}" srcOrd="0" destOrd="0" presId="urn:microsoft.com/office/officeart/2005/8/layout/radial2"/>
    <dgm:cxn modelId="{55610FF8-A49E-487E-8F59-BC0BA0D91C7A}" type="presOf" srcId="{D06172BE-DA86-4F48-964B-DFC1A6136AB4}" destId="{DC2EB9E8-2BBB-4630-B207-6392AB08DC3B}" srcOrd="0" destOrd="0" presId="urn:microsoft.com/office/officeart/2005/8/layout/radial2"/>
    <dgm:cxn modelId="{C1276FB9-E1F5-4ED7-85AF-67FB9844A1DA}" srcId="{0B1F63D8-A799-43C7-B01D-DB7C13B098A1}" destId="{1D32F1F2-FA9E-4FC5-9A7C-61217661A637}" srcOrd="1" destOrd="0" parTransId="{8B99B7A7-334E-4946-A2BA-87C3E4471737}" sibTransId="{B45BBDE8-8973-430C-9CC5-2FF57EC865D3}"/>
    <dgm:cxn modelId="{1D2AE92D-FDF2-4A41-863E-2B2A7524A96B}" srcId="{0B1F63D8-A799-43C7-B01D-DB7C13B098A1}" destId="{06AF271C-0228-4CB7-BFC3-201A86F1B086}" srcOrd="3" destOrd="0" parTransId="{C79B7EF8-EC74-48D1-B0BE-1EF01E222A75}" sibTransId="{2CAB5394-7B83-4707-B452-52E773128BBB}"/>
    <dgm:cxn modelId="{12A1C13B-9F82-4AED-9723-1E6D247CAF17}" type="presOf" srcId="{77AF519D-1EE8-488F-9288-DE3016534271}" destId="{B81B07C6-6E09-4510-8DE0-F78882E381E6}" srcOrd="0" destOrd="0" presId="urn:microsoft.com/office/officeart/2005/8/layout/radial2"/>
    <dgm:cxn modelId="{C79CA7D1-0919-4ED2-809C-5ACAFCAEF877}" srcId="{EA194526-32F2-4B16-88AF-1CBC3E1AFFDE}" destId="{77AF519D-1EE8-488F-9288-DE3016534271}" srcOrd="0" destOrd="0" parTransId="{AE368C90-8336-4501-B701-C70563EDB0D4}" sibTransId="{EC06A112-D09D-4A13-B4E9-B510B12D58F3}"/>
    <dgm:cxn modelId="{52177451-FB00-4213-A423-A70078777969}" type="presOf" srcId="{C6C29AAE-C573-432F-A61B-601EB2586D2D}" destId="{B225CE7E-CB55-4569-8145-F84E7F324E8B}" srcOrd="0" destOrd="0" presId="urn:microsoft.com/office/officeart/2005/8/layout/radial2"/>
    <dgm:cxn modelId="{939A39E6-56DA-4B81-BBD1-E79463A102C0}" srcId="{06AF271C-0228-4CB7-BFC3-201A86F1B086}" destId="{FDDB9BF9-9E3B-4125-8D24-0DDE3EC0651D}" srcOrd="0" destOrd="0" parTransId="{455B0D35-1B35-4525-99CF-41604CB1FB94}" sibTransId="{9B4BDB78-728E-474B-8CD0-669C88B0E4DA}"/>
    <dgm:cxn modelId="{5177F611-FD70-4892-9AB1-5EE5FA576DA5}" type="presOf" srcId="{18A2A450-4476-4CE9-9375-9FEBE99E77D9}" destId="{EF8FC763-92AB-41EE-814A-344F42D65D2F}" srcOrd="0" destOrd="0" presId="urn:microsoft.com/office/officeart/2005/8/layout/radial2"/>
    <dgm:cxn modelId="{6466E154-1707-4A4E-86FA-11D403D1645C}" type="presOf" srcId="{4D6B8326-6EFA-440F-8182-EDDE892ECA6E}" destId="{47BC4D31-231E-443E-812A-CF2A5E311E23}" srcOrd="0" destOrd="0" presId="urn:microsoft.com/office/officeart/2005/8/layout/radial2"/>
    <dgm:cxn modelId="{36CE446F-086E-459D-9031-E9B5FE994E5E}" type="presOf" srcId="{8B99B7A7-334E-4946-A2BA-87C3E4471737}" destId="{89EBB487-4D0B-4555-8700-36BF11CAE404}" srcOrd="0" destOrd="0" presId="urn:microsoft.com/office/officeart/2005/8/layout/radial2"/>
    <dgm:cxn modelId="{5C8474B8-07AE-41A2-95FE-32CBDE85A601}" type="presOf" srcId="{EBD6DAE9-B054-4C02-BA7F-75C3F0FB5E74}" destId="{DBC489DF-4B39-409C-A783-201E87C4F90B}" srcOrd="0" destOrd="0" presId="urn:microsoft.com/office/officeart/2005/8/layout/radial2"/>
    <dgm:cxn modelId="{4DC32D0E-3E19-4ABA-B922-AE853EC9FDDF}" srcId="{D06172BE-DA86-4F48-964B-DFC1A6136AB4}" destId="{EBD6DAE9-B054-4C02-BA7F-75C3F0FB5E74}" srcOrd="0" destOrd="0" parTransId="{E83C6302-0423-4B6E-9BA7-3A12413A2E87}" sibTransId="{DC30A46A-798F-41AD-9C60-2C000BB29E78}"/>
    <dgm:cxn modelId="{150B412E-CC9A-4E8C-901E-E42C68F9AB35}" srcId="{1D32F1F2-FA9E-4FC5-9A7C-61217661A637}" destId="{C6C29AAE-C573-432F-A61B-601EB2586D2D}" srcOrd="0" destOrd="0" parTransId="{17445BDE-DC7E-4630-BD06-6994A8D967CB}" sibTransId="{8D39B8B7-70EB-466C-814B-9E091D657AA7}"/>
    <dgm:cxn modelId="{E20DC6FF-F2DF-4044-8D79-2BF4FBDB81C0}" type="presOf" srcId="{FDDB9BF9-9E3B-4125-8D24-0DDE3EC0651D}" destId="{980965A7-5FDF-4124-8A24-4031D3547565}" srcOrd="0" destOrd="0" presId="urn:microsoft.com/office/officeart/2005/8/layout/radial2"/>
    <dgm:cxn modelId="{7397FD52-34EF-4F66-A2A6-574832FC8423}" srcId="{0B1F63D8-A799-43C7-B01D-DB7C13B098A1}" destId="{EA194526-32F2-4B16-88AF-1CBC3E1AFFDE}" srcOrd="2" destOrd="0" parTransId="{18A2A450-4476-4CE9-9375-9FEBE99E77D9}" sibTransId="{3800B215-8B2A-4782-AB82-18C657E28F9B}"/>
    <dgm:cxn modelId="{72539D4D-E8DB-449E-AB89-25155E5A1505}" type="presOf" srcId="{C79B7EF8-EC74-48D1-B0BE-1EF01E222A75}" destId="{4DCF3905-1484-4D79-BC35-C64551880B88}" srcOrd="0" destOrd="0" presId="urn:microsoft.com/office/officeart/2005/8/layout/radial2"/>
    <dgm:cxn modelId="{FA258F70-C5F0-416E-AE8D-F3926FF8BB75}" srcId="{0B1F63D8-A799-43C7-B01D-DB7C13B098A1}" destId="{D06172BE-DA86-4F48-964B-DFC1A6136AB4}" srcOrd="0" destOrd="0" parTransId="{4D6B8326-6EFA-440F-8182-EDDE892ECA6E}" sibTransId="{A0629501-33B0-4C62-8CE4-4CCA54E4CFC2}"/>
    <dgm:cxn modelId="{B7B98E77-4722-420F-B502-7C5C676366EF}" type="presOf" srcId="{0B1F63D8-A799-43C7-B01D-DB7C13B098A1}" destId="{715AD260-9E3D-4A57-B8AA-3D373D386AA0}" srcOrd="0" destOrd="0" presId="urn:microsoft.com/office/officeart/2005/8/layout/radial2"/>
    <dgm:cxn modelId="{FAAE9B12-51E1-4601-A12C-FBF1E8FE8D5B}" type="presParOf" srcId="{715AD260-9E3D-4A57-B8AA-3D373D386AA0}" destId="{F83344A6-082B-4AA4-A443-C61524CA2CF5}" srcOrd="0" destOrd="0" presId="urn:microsoft.com/office/officeart/2005/8/layout/radial2"/>
    <dgm:cxn modelId="{91F2678E-2B60-4295-9993-D2396A91894F}" type="presParOf" srcId="{F83344A6-082B-4AA4-A443-C61524CA2CF5}" destId="{2A7CFA2D-260D-47D2-92D5-2919FFAF333B}" srcOrd="0" destOrd="0" presId="urn:microsoft.com/office/officeart/2005/8/layout/radial2"/>
    <dgm:cxn modelId="{966C6B46-12DC-490E-9ECB-4DC963E82D02}" type="presParOf" srcId="{2A7CFA2D-260D-47D2-92D5-2919FFAF333B}" destId="{C4C7A1AC-0DEB-4940-92D9-E84F3703B8FB}" srcOrd="0" destOrd="0" presId="urn:microsoft.com/office/officeart/2005/8/layout/radial2"/>
    <dgm:cxn modelId="{FB0F2CAC-736C-4B06-A790-85B53D36CFD2}" type="presParOf" srcId="{2A7CFA2D-260D-47D2-92D5-2919FFAF333B}" destId="{43EE6540-3D27-4562-A4E8-3F4D466BB61C}" srcOrd="1" destOrd="0" presId="urn:microsoft.com/office/officeart/2005/8/layout/radial2"/>
    <dgm:cxn modelId="{D7918C38-41C3-4FAF-A9A6-19D27BAE6797}" type="presParOf" srcId="{F83344A6-082B-4AA4-A443-C61524CA2CF5}" destId="{47BC4D31-231E-443E-812A-CF2A5E311E23}" srcOrd="1" destOrd="0" presId="urn:microsoft.com/office/officeart/2005/8/layout/radial2"/>
    <dgm:cxn modelId="{7318378F-F04C-40D4-8FE5-ECBE3F553030}" type="presParOf" srcId="{F83344A6-082B-4AA4-A443-C61524CA2CF5}" destId="{EB079524-844A-4294-BD68-9A50C087F646}" srcOrd="2" destOrd="0" presId="urn:microsoft.com/office/officeart/2005/8/layout/radial2"/>
    <dgm:cxn modelId="{628461E6-F2FC-4F11-8036-2D0F4A917674}" type="presParOf" srcId="{EB079524-844A-4294-BD68-9A50C087F646}" destId="{DC2EB9E8-2BBB-4630-B207-6392AB08DC3B}" srcOrd="0" destOrd="0" presId="urn:microsoft.com/office/officeart/2005/8/layout/radial2"/>
    <dgm:cxn modelId="{862A7A0E-0283-4A4A-8013-5B3E80034BE3}" type="presParOf" srcId="{EB079524-844A-4294-BD68-9A50C087F646}" destId="{DBC489DF-4B39-409C-A783-201E87C4F90B}" srcOrd="1" destOrd="0" presId="urn:microsoft.com/office/officeart/2005/8/layout/radial2"/>
    <dgm:cxn modelId="{0853729F-C96F-487B-B373-1707F4F6D22C}" type="presParOf" srcId="{F83344A6-082B-4AA4-A443-C61524CA2CF5}" destId="{89EBB487-4D0B-4555-8700-36BF11CAE404}" srcOrd="3" destOrd="0" presId="urn:microsoft.com/office/officeart/2005/8/layout/radial2"/>
    <dgm:cxn modelId="{AACAE99E-779A-4739-86A7-B00F1DDED2E3}" type="presParOf" srcId="{F83344A6-082B-4AA4-A443-C61524CA2CF5}" destId="{E5ACFC5D-BBE5-4C50-A012-36F4C6F4C9D2}" srcOrd="4" destOrd="0" presId="urn:microsoft.com/office/officeart/2005/8/layout/radial2"/>
    <dgm:cxn modelId="{2B73FCE1-9D98-4729-A346-5883C997BA52}" type="presParOf" srcId="{E5ACFC5D-BBE5-4C50-A012-36F4C6F4C9D2}" destId="{2472DA9B-49B9-4796-BCF6-7D8E6B144B04}" srcOrd="0" destOrd="0" presId="urn:microsoft.com/office/officeart/2005/8/layout/radial2"/>
    <dgm:cxn modelId="{DBA5CBDC-EA2A-440D-A503-3F91F675C8F3}" type="presParOf" srcId="{E5ACFC5D-BBE5-4C50-A012-36F4C6F4C9D2}" destId="{B225CE7E-CB55-4569-8145-F84E7F324E8B}" srcOrd="1" destOrd="0" presId="urn:microsoft.com/office/officeart/2005/8/layout/radial2"/>
    <dgm:cxn modelId="{2EFFC583-1409-4044-A173-C1689496E132}" type="presParOf" srcId="{F83344A6-082B-4AA4-A443-C61524CA2CF5}" destId="{EF8FC763-92AB-41EE-814A-344F42D65D2F}" srcOrd="5" destOrd="0" presId="urn:microsoft.com/office/officeart/2005/8/layout/radial2"/>
    <dgm:cxn modelId="{80A33A73-9B2C-48B8-9AA3-A64CFBF6C255}" type="presParOf" srcId="{F83344A6-082B-4AA4-A443-C61524CA2CF5}" destId="{434688B6-2C38-4549-A19A-3E05DFE135FB}" srcOrd="6" destOrd="0" presId="urn:microsoft.com/office/officeart/2005/8/layout/radial2"/>
    <dgm:cxn modelId="{E01E4B57-7357-4E10-9110-A606AEA047EB}" type="presParOf" srcId="{434688B6-2C38-4549-A19A-3E05DFE135FB}" destId="{76EA401E-1855-4554-807F-858A9E00CC57}" srcOrd="0" destOrd="0" presId="urn:microsoft.com/office/officeart/2005/8/layout/radial2"/>
    <dgm:cxn modelId="{EDE00D42-BB60-4631-9F9A-0E7D3C7586AD}" type="presParOf" srcId="{434688B6-2C38-4549-A19A-3E05DFE135FB}" destId="{B81B07C6-6E09-4510-8DE0-F78882E381E6}" srcOrd="1" destOrd="0" presId="urn:microsoft.com/office/officeart/2005/8/layout/radial2"/>
    <dgm:cxn modelId="{3F409371-6168-4383-8B5B-0B12BECF7016}" type="presParOf" srcId="{F83344A6-082B-4AA4-A443-C61524CA2CF5}" destId="{4DCF3905-1484-4D79-BC35-C64551880B88}" srcOrd="7" destOrd="0" presId="urn:microsoft.com/office/officeart/2005/8/layout/radial2"/>
    <dgm:cxn modelId="{CDFA73DF-A628-4D37-B50B-41869DF0D5FD}" type="presParOf" srcId="{F83344A6-082B-4AA4-A443-C61524CA2CF5}" destId="{C3477C17-27E5-4DC4-8CC2-477623E471A9}" srcOrd="8" destOrd="0" presId="urn:microsoft.com/office/officeart/2005/8/layout/radial2"/>
    <dgm:cxn modelId="{59A0290A-858B-4B51-805F-18A0844BBC88}" type="presParOf" srcId="{C3477C17-27E5-4DC4-8CC2-477623E471A9}" destId="{AB236A06-BB60-4114-87AD-4B992CDD4BCC}" srcOrd="0" destOrd="0" presId="urn:microsoft.com/office/officeart/2005/8/layout/radial2"/>
    <dgm:cxn modelId="{48C4DB1D-B816-46D9-B824-7A21A8D93A73}" type="presParOf" srcId="{C3477C17-27E5-4DC4-8CC2-477623E471A9}" destId="{980965A7-5FDF-4124-8A24-4031D3547565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CF3905-1484-4D79-BC35-C64551880B88}">
      <dsp:nvSpPr>
        <dsp:cNvPr id="0" name=""/>
        <dsp:cNvSpPr/>
      </dsp:nvSpPr>
      <dsp:spPr>
        <a:xfrm rot="3683370">
          <a:off x="2266900" y="3245778"/>
          <a:ext cx="854052" cy="42055"/>
        </a:xfrm>
        <a:custGeom>
          <a:avLst/>
          <a:gdLst/>
          <a:ahLst/>
          <a:cxnLst/>
          <a:rect l="0" t="0" r="0" b="0"/>
          <a:pathLst>
            <a:path>
              <a:moveTo>
                <a:pt x="0" y="21027"/>
              </a:moveTo>
              <a:lnTo>
                <a:pt x="854052" y="2102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8FC763-92AB-41EE-814A-344F42D65D2F}">
      <dsp:nvSpPr>
        <dsp:cNvPr id="0" name=""/>
        <dsp:cNvSpPr/>
      </dsp:nvSpPr>
      <dsp:spPr>
        <a:xfrm rot="1312742">
          <a:off x="2736959" y="2629752"/>
          <a:ext cx="609913" cy="42055"/>
        </a:xfrm>
        <a:custGeom>
          <a:avLst/>
          <a:gdLst/>
          <a:ahLst/>
          <a:cxnLst/>
          <a:rect l="0" t="0" r="0" b="0"/>
          <a:pathLst>
            <a:path>
              <a:moveTo>
                <a:pt x="0" y="21027"/>
              </a:moveTo>
              <a:lnTo>
                <a:pt x="609913" y="2102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EBB487-4D0B-4555-8700-36BF11CAE404}">
      <dsp:nvSpPr>
        <dsp:cNvPr id="0" name=""/>
        <dsp:cNvSpPr/>
      </dsp:nvSpPr>
      <dsp:spPr>
        <a:xfrm rot="20287258">
          <a:off x="2736959" y="1926317"/>
          <a:ext cx="609913" cy="42055"/>
        </a:xfrm>
        <a:custGeom>
          <a:avLst/>
          <a:gdLst/>
          <a:ahLst/>
          <a:cxnLst/>
          <a:rect l="0" t="0" r="0" b="0"/>
          <a:pathLst>
            <a:path>
              <a:moveTo>
                <a:pt x="0" y="21027"/>
              </a:moveTo>
              <a:lnTo>
                <a:pt x="609913" y="2102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BC4D31-231E-443E-812A-CF2A5E311E23}">
      <dsp:nvSpPr>
        <dsp:cNvPr id="0" name=""/>
        <dsp:cNvSpPr/>
      </dsp:nvSpPr>
      <dsp:spPr>
        <a:xfrm rot="17916630">
          <a:off x="2266900" y="1310291"/>
          <a:ext cx="854052" cy="42055"/>
        </a:xfrm>
        <a:custGeom>
          <a:avLst/>
          <a:gdLst/>
          <a:ahLst/>
          <a:cxnLst/>
          <a:rect l="0" t="0" r="0" b="0"/>
          <a:pathLst>
            <a:path>
              <a:moveTo>
                <a:pt x="0" y="21027"/>
              </a:moveTo>
              <a:lnTo>
                <a:pt x="854052" y="2102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EE6540-3D27-4562-A4E8-3F4D466BB61C}">
      <dsp:nvSpPr>
        <dsp:cNvPr id="0" name=""/>
        <dsp:cNvSpPr/>
      </dsp:nvSpPr>
      <dsp:spPr>
        <a:xfrm>
          <a:off x="1319124" y="1452121"/>
          <a:ext cx="1693882" cy="1693882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2EB9E8-2BBB-4630-B207-6392AB08DC3B}">
      <dsp:nvSpPr>
        <dsp:cNvPr id="0" name=""/>
        <dsp:cNvSpPr/>
      </dsp:nvSpPr>
      <dsp:spPr>
        <a:xfrm>
          <a:off x="2633580" y="2155"/>
          <a:ext cx="1016329" cy="1016329"/>
        </a:xfrm>
        <a:prstGeom prst="ellipse">
          <a:avLst/>
        </a:prstGeom>
        <a:solidFill>
          <a:srgbClr val="FF99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sz="40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782418" y="150993"/>
        <a:ext cx="718653" cy="718653"/>
      </dsp:txXfrm>
    </dsp:sp>
    <dsp:sp modelId="{DBC489DF-4B39-409C-A783-201E87C4F90B}">
      <dsp:nvSpPr>
        <dsp:cNvPr id="0" name=""/>
        <dsp:cNvSpPr/>
      </dsp:nvSpPr>
      <dsp:spPr>
        <a:xfrm>
          <a:off x="3751542" y="2155"/>
          <a:ext cx="1524494" cy="10163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sz="31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751542" y="2155"/>
        <a:ext cx="1524494" cy="1016329"/>
      </dsp:txXfrm>
    </dsp:sp>
    <dsp:sp modelId="{2472DA9B-49B9-4796-BCF6-7D8E6B144B04}">
      <dsp:nvSpPr>
        <dsp:cNvPr id="0" name=""/>
        <dsp:cNvSpPr/>
      </dsp:nvSpPr>
      <dsp:spPr>
        <a:xfrm>
          <a:off x="3288305" y="1136172"/>
          <a:ext cx="1016329" cy="1016329"/>
        </a:xfrm>
        <a:prstGeom prst="ellipse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sz="40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437143" y="1285010"/>
        <a:ext cx="718653" cy="718653"/>
      </dsp:txXfrm>
    </dsp:sp>
    <dsp:sp modelId="{B225CE7E-CB55-4569-8145-F84E7F324E8B}">
      <dsp:nvSpPr>
        <dsp:cNvPr id="0" name=""/>
        <dsp:cNvSpPr/>
      </dsp:nvSpPr>
      <dsp:spPr>
        <a:xfrm>
          <a:off x="4406268" y="1136172"/>
          <a:ext cx="1524494" cy="10163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sz="31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406268" y="1136172"/>
        <a:ext cx="1524494" cy="1016329"/>
      </dsp:txXfrm>
    </dsp:sp>
    <dsp:sp modelId="{76EA401E-1855-4554-807F-858A9E00CC57}">
      <dsp:nvSpPr>
        <dsp:cNvPr id="0" name=""/>
        <dsp:cNvSpPr/>
      </dsp:nvSpPr>
      <dsp:spPr>
        <a:xfrm>
          <a:off x="3288305" y="2445623"/>
          <a:ext cx="1016329" cy="1016329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sz="40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437143" y="2594461"/>
        <a:ext cx="718653" cy="718653"/>
      </dsp:txXfrm>
    </dsp:sp>
    <dsp:sp modelId="{B81B07C6-6E09-4510-8DE0-F78882E381E6}">
      <dsp:nvSpPr>
        <dsp:cNvPr id="0" name=""/>
        <dsp:cNvSpPr/>
      </dsp:nvSpPr>
      <dsp:spPr>
        <a:xfrm>
          <a:off x="4406268" y="2445623"/>
          <a:ext cx="1524494" cy="10163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sz="31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406268" y="2445623"/>
        <a:ext cx="1524494" cy="1016329"/>
      </dsp:txXfrm>
    </dsp:sp>
    <dsp:sp modelId="{AB236A06-BB60-4114-87AD-4B992CDD4BCC}">
      <dsp:nvSpPr>
        <dsp:cNvPr id="0" name=""/>
        <dsp:cNvSpPr/>
      </dsp:nvSpPr>
      <dsp:spPr>
        <a:xfrm>
          <a:off x="2633580" y="3579641"/>
          <a:ext cx="1016329" cy="1016329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sz="40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782418" y="3728479"/>
        <a:ext cx="718653" cy="718653"/>
      </dsp:txXfrm>
    </dsp:sp>
    <dsp:sp modelId="{980965A7-5FDF-4124-8A24-4031D3547565}">
      <dsp:nvSpPr>
        <dsp:cNvPr id="0" name=""/>
        <dsp:cNvSpPr/>
      </dsp:nvSpPr>
      <dsp:spPr>
        <a:xfrm>
          <a:off x="3751542" y="3579641"/>
          <a:ext cx="1524494" cy="10163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sz="31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751542" y="3579641"/>
        <a:ext cx="1524494" cy="10163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809667" y="3069770"/>
            <a:ext cx="3643384" cy="2939143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632" b="97017" l="4936" r="9592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214319" y="2367138"/>
            <a:ext cx="2910876" cy="2408032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632" b="97017" l="4936" r="9592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2314" y="4247277"/>
            <a:ext cx="2840742" cy="2350013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3632" b="97017" l="4936" r="9592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78327">
            <a:off x="5303313" y="2555081"/>
            <a:ext cx="2297538" cy="1900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-</a:t>
            </a:r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登革熱！要防治登革熱，讓我們從杜絕孳生源、消滅病媒蚊開始吧</a:t>
            </a:r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！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218348" y="978264"/>
            <a:ext cx="612986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8000" b="1" dirty="0" smtClean="0">
                <a:solidFill>
                  <a:srgbClr val="FF0066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消滅病媒蚊</a:t>
            </a:r>
            <a:endParaRPr lang="zh-TW" altLang="en-US" sz="8000" b="1" dirty="0">
              <a:solidFill>
                <a:srgbClr val="FF0066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201782" y="417689"/>
            <a:ext cx="68971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6000" b="1" dirty="0" smtClean="0">
                <a:solidFill>
                  <a:srgbClr val="FF0066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杜絕孳生源四訣竅</a:t>
            </a:r>
            <a:endParaRPr lang="zh-TW" altLang="en-US" sz="6000" b="1" dirty="0">
              <a:solidFill>
                <a:srgbClr val="FF0066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245372134"/>
              </p:ext>
            </p:extLst>
          </p:nvPr>
        </p:nvGraphicFramePr>
        <p:xfrm>
          <a:off x="1201782" y="1541417"/>
          <a:ext cx="7249887" cy="45981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165670" y="4784568"/>
            <a:ext cx="2860766" cy="1658983"/>
          </a:xfrm>
          <a:prstGeom prst="rightArrow">
            <a:avLst>
              <a:gd name="adj1" fmla="val 53150"/>
              <a:gd name="adj2" fmla="val 48425"/>
            </a:avLst>
          </a:prstGeom>
          <a:solidFill>
            <a:srgbClr val="FF6699"/>
          </a:solidFill>
          <a:ln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mtClean="0"/>
              <a:t>衛福部疾管署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654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文鼎甜妞體P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2019-10-21T06:09:00Z</dcterms:modified>
</cp:coreProperties>
</file>