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B20A0E-B419-45DE-B07B-330F7A170E43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BFEA42D-09AA-455C-8FCE-9022027016BD}">
      <dgm:prSet/>
      <dgm:spPr>
        <a:solidFill>
          <a:srgbClr val="7030A0"/>
        </a:solidFill>
      </dgm:spPr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巡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A09A05EA-63C0-491D-9949-7635C098FB3C}" type="parTrans" cxnId="{10489402-CA06-4DEA-A1CF-D0FF67BBB5AE}">
      <dgm:prSet/>
      <dgm:spPr/>
      <dgm:t>
        <a:bodyPr/>
        <a:lstStyle/>
        <a:p>
          <a:endParaRPr lang="zh-TW" altLang="en-US"/>
        </a:p>
      </dgm:t>
    </dgm:pt>
    <dgm:pt modelId="{0BCC85ED-9220-4A53-81E7-C50E2172237F}" type="sibTrans" cxnId="{10489402-CA06-4DEA-A1CF-D0FF67BBB5AE}">
      <dgm:prSet/>
      <dgm:spPr/>
      <dgm:t>
        <a:bodyPr/>
        <a:lstStyle/>
        <a:p>
          <a:endParaRPr lang="zh-TW" altLang="en-US"/>
        </a:p>
      </dgm:t>
    </dgm:pt>
    <dgm:pt modelId="{86FDE44C-0A5E-46FB-9675-D78BB566E9B8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巡檢容器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42CC335A-C943-46F2-A59E-881F3B8074C6}" type="parTrans" cxnId="{C6F30DFF-A733-4766-A705-879ADCB6C9FB}">
      <dgm:prSet/>
      <dgm:spPr/>
      <dgm:t>
        <a:bodyPr/>
        <a:lstStyle/>
        <a:p>
          <a:endParaRPr lang="zh-TW" altLang="en-US"/>
        </a:p>
      </dgm:t>
    </dgm:pt>
    <dgm:pt modelId="{05BCF35C-59E1-4A38-82E5-A55909BC778E}" type="sibTrans" cxnId="{C6F30DFF-A733-4766-A705-879ADCB6C9FB}">
      <dgm:prSet/>
      <dgm:spPr/>
      <dgm:t>
        <a:bodyPr/>
        <a:lstStyle/>
        <a:p>
          <a:endParaRPr lang="zh-TW" altLang="en-US"/>
        </a:p>
      </dgm:t>
    </dgm:pt>
    <dgm:pt modelId="{4269393F-4E71-4B23-941E-EA8BBF40A715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87CE8A06-0C71-4E66-BF18-8262C4CD8ECF}" type="parTrans" cxnId="{8716051D-D76A-4B4A-97F8-36AED6D0562C}">
      <dgm:prSet/>
      <dgm:spPr/>
      <dgm:t>
        <a:bodyPr/>
        <a:lstStyle/>
        <a:p>
          <a:endParaRPr lang="zh-TW" altLang="en-US"/>
        </a:p>
      </dgm:t>
    </dgm:pt>
    <dgm:pt modelId="{11D28856-EECC-464D-9D9E-8E77E119E81B}" type="sibTrans" cxnId="{8716051D-D76A-4B4A-97F8-36AED6D0562C}">
      <dgm:prSet/>
      <dgm:spPr/>
      <dgm:t>
        <a:bodyPr/>
        <a:lstStyle/>
        <a:p>
          <a:endParaRPr lang="zh-TW" altLang="en-US"/>
        </a:p>
      </dgm:t>
    </dgm:pt>
    <dgm:pt modelId="{0A43BD08-135E-44B4-8405-DEC3404E529A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倒掉積水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C8F96990-1A12-47B6-862A-5A0B88F89794}" type="parTrans" cxnId="{1D420D09-D670-4AB2-988A-2217AA4CB58B}">
      <dgm:prSet/>
      <dgm:spPr/>
      <dgm:t>
        <a:bodyPr/>
        <a:lstStyle/>
        <a:p>
          <a:endParaRPr lang="zh-TW" altLang="en-US"/>
        </a:p>
      </dgm:t>
    </dgm:pt>
    <dgm:pt modelId="{BA606662-A3D5-4C2B-85FF-E0FE085DF2A5}" type="sibTrans" cxnId="{1D420D09-D670-4AB2-988A-2217AA4CB58B}">
      <dgm:prSet/>
      <dgm:spPr/>
      <dgm:t>
        <a:bodyPr/>
        <a:lstStyle/>
        <a:p>
          <a:endParaRPr lang="zh-TW" altLang="en-US"/>
        </a:p>
      </dgm:t>
    </dgm:pt>
    <dgm:pt modelId="{93DD8924-09DA-4911-AF71-5DCE9551D041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5270AF1C-0888-4501-9E58-CFC7EA8B60AA}" type="parTrans" cxnId="{39239EB6-5BA2-4D89-A4D8-EA182A4917A2}">
      <dgm:prSet/>
      <dgm:spPr/>
      <dgm:t>
        <a:bodyPr/>
        <a:lstStyle/>
        <a:p>
          <a:endParaRPr lang="zh-TW" altLang="en-US"/>
        </a:p>
      </dgm:t>
    </dgm:pt>
    <dgm:pt modelId="{D5A7BD43-6A0F-4421-8402-7794764AED1F}" type="sibTrans" cxnId="{39239EB6-5BA2-4D89-A4D8-EA182A4917A2}">
      <dgm:prSet/>
      <dgm:spPr/>
      <dgm:t>
        <a:bodyPr/>
        <a:lstStyle/>
        <a:p>
          <a:endParaRPr lang="zh-TW" altLang="en-US"/>
        </a:p>
      </dgm:t>
    </dgm:pt>
    <dgm:pt modelId="{F97426FB-A70B-49E8-A6F7-548633BDCAF0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清潔容器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84A70643-08B5-45B7-8072-2E3B80F7B2B9}" type="parTrans" cxnId="{0611BEB2-EC10-4A12-9312-059CDAC315C6}">
      <dgm:prSet/>
      <dgm:spPr/>
      <dgm:t>
        <a:bodyPr/>
        <a:lstStyle/>
        <a:p>
          <a:endParaRPr lang="zh-TW" altLang="en-US"/>
        </a:p>
      </dgm:t>
    </dgm:pt>
    <dgm:pt modelId="{68A4803A-D323-4404-B149-9F612395AEFA}" type="sibTrans" cxnId="{0611BEB2-EC10-4A12-9312-059CDAC315C6}">
      <dgm:prSet/>
      <dgm:spPr/>
      <dgm:t>
        <a:bodyPr/>
        <a:lstStyle/>
        <a:p>
          <a:endParaRPr lang="zh-TW" altLang="en-US"/>
        </a:p>
      </dgm:t>
    </dgm:pt>
    <dgm:pt modelId="{3EE6C6AC-956E-4B99-B13F-76C928EDCB4E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1C7412D5-C737-41CA-88B4-26F50217C5EA}" type="parTrans" cxnId="{E400A231-5484-4C62-B9B2-1A11D76FBC93}">
      <dgm:prSet/>
      <dgm:spPr/>
      <dgm:t>
        <a:bodyPr/>
        <a:lstStyle/>
        <a:p>
          <a:endParaRPr lang="zh-TW" altLang="en-US"/>
        </a:p>
      </dgm:t>
    </dgm:pt>
    <dgm:pt modelId="{AB7E66A8-E030-4276-8123-2097AB58D930}" type="sibTrans" cxnId="{E400A231-5484-4C62-B9B2-1A11D76FBC93}">
      <dgm:prSet/>
      <dgm:spPr/>
      <dgm:t>
        <a:bodyPr/>
        <a:lstStyle/>
        <a:p>
          <a:endParaRPr lang="zh-TW" altLang="en-US"/>
        </a:p>
      </dgm:t>
    </dgm:pt>
    <dgm:pt modelId="{E1166387-0B48-4948-B575-27CBCF97D726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刷除蟲卵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F49C802E-020F-4E7D-AD52-3FF4FDC78430}" type="parTrans" cxnId="{80196D91-026B-40B1-BDAE-4E15E40EB7D5}">
      <dgm:prSet/>
      <dgm:spPr/>
      <dgm:t>
        <a:bodyPr/>
        <a:lstStyle/>
        <a:p>
          <a:endParaRPr lang="zh-TW" altLang="en-US"/>
        </a:p>
      </dgm:t>
    </dgm:pt>
    <dgm:pt modelId="{CBEB8530-365A-4E07-906B-5EFFEEE688E5}" type="sibTrans" cxnId="{80196D91-026B-40B1-BDAE-4E15E40EB7D5}">
      <dgm:prSet/>
      <dgm:spPr/>
      <dgm:t>
        <a:bodyPr/>
        <a:lstStyle/>
        <a:p>
          <a:endParaRPr lang="zh-TW" altLang="en-US"/>
        </a:p>
      </dgm:t>
    </dgm:pt>
    <dgm:pt modelId="{7706A604-3E77-40E2-A21A-77C736579EBB}" type="pres">
      <dgm:prSet presAssocID="{41B20A0E-B419-45DE-B07B-330F7A170E4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5BCAAB2-37A8-4D3C-8FF2-4751D42744C9}" type="pres">
      <dgm:prSet presAssocID="{41B20A0E-B419-45DE-B07B-330F7A170E43}" presName="cycle" presStyleCnt="0"/>
      <dgm:spPr/>
    </dgm:pt>
    <dgm:pt modelId="{AFB33C5E-AD1C-4968-8957-20505FC15A51}" type="pres">
      <dgm:prSet presAssocID="{41B20A0E-B419-45DE-B07B-330F7A170E43}" presName="centerShape" presStyleCnt="0"/>
      <dgm:spPr/>
    </dgm:pt>
    <dgm:pt modelId="{164F73E2-86DB-4185-BD1E-C85081D70B25}" type="pres">
      <dgm:prSet presAssocID="{41B20A0E-B419-45DE-B07B-330F7A170E43}" presName="connSite" presStyleLbl="node1" presStyleIdx="0" presStyleCnt="5"/>
      <dgm:spPr/>
    </dgm:pt>
    <dgm:pt modelId="{C7A1F5E4-A264-4E22-B229-2F4050B7B9B1}" type="pres">
      <dgm:prSet presAssocID="{41B20A0E-B419-45DE-B07B-330F7A170E43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B4F306-0A96-4D9D-9E32-123D65B60B7C}" type="pres">
      <dgm:prSet presAssocID="{A09A05EA-63C0-491D-9949-7635C098FB3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D0982E8-F508-4561-A2F2-45B8C783B536}" type="pres">
      <dgm:prSet presAssocID="{2BFEA42D-09AA-455C-8FCE-9022027016BD}" presName="node" presStyleCnt="0"/>
      <dgm:spPr/>
    </dgm:pt>
    <dgm:pt modelId="{B0C6865F-AA42-4FF9-8F81-68C435333F36}" type="pres">
      <dgm:prSet presAssocID="{2BFEA42D-09AA-455C-8FCE-9022027016BD}" presName="parentNode" presStyleLbl="node1" presStyleIdx="1" presStyleCnt="5" custLinFactNeighborX="-2471" custLinFactNeighborY="-20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D374CB-E856-4016-B516-768CCD1D5C0E}" type="pres">
      <dgm:prSet presAssocID="{2BFEA42D-09AA-455C-8FCE-9022027016B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4C7FC1-76A2-4D43-BE5C-0DFE0383DB67}" type="pres">
      <dgm:prSet presAssocID="{87CE8A06-0C71-4E66-BF18-8262C4CD8EC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B3A49C5-6B03-4B8C-8477-7F8370F87975}" type="pres">
      <dgm:prSet presAssocID="{4269393F-4E71-4B23-941E-EA8BBF40A715}" presName="node" presStyleCnt="0"/>
      <dgm:spPr/>
    </dgm:pt>
    <dgm:pt modelId="{1FEC3CBE-8B9D-46EE-B3CB-782B1927C060}" type="pres">
      <dgm:prSet presAssocID="{4269393F-4E71-4B23-941E-EA8BBF40A71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F6B9B8-737F-4747-AC69-595183DD7762}" type="pres">
      <dgm:prSet presAssocID="{4269393F-4E71-4B23-941E-EA8BBF40A71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F39D86-1874-436C-B7F5-9DEF5485953E}" type="pres">
      <dgm:prSet presAssocID="{5270AF1C-0888-4501-9E58-CFC7EA8B60A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5E7A516-DAFB-4FFA-B720-D5A94E434F38}" type="pres">
      <dgm:prSet presAssocID="{93DD8924-09DA-4911-AF71-5DCE9551D041}" presName="node" presStyleCnt="0"/>
      <dgm:spPr/>
    </dgm:pt>
    <dgm:pt modelId="{180D4B3F-4406-4EDF-8484-FEE3CAE3A32E}" type="pres">
      <dgm:prSet presAssocID="{93DD8924-09DA-4911-AF71-5DCE9551D04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7F9F01-C2EF-435F-9CD1-79F2F93A51D3}" type="pres">
      <dgm:prSet presAssocID="{93DD8924-09DA-4911-AF71-5DCE9551D04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3500F7-2894-4F68-85A4-E91C52813F26}" type="pres">
      <dgm:prSet presAssocID="{1C7412D5-C737-41CA-88B4-26F50217C5E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96159A4-3209-490D-8D6A-DFDBBAC969CD}" type="pres">
      <dgm:prSet presAssocID="{3EE6C6AC-956E-4B99-B13F-76C928EDCB4E}" presName="node" presStyleCnt="0"/>
      <dgm:spPr/>
    </dgm:pt>
    <dgm:pt modelId="{39A060F9-CE6B-40AA-AADB-5D4902D66C7B}" type="pres">
      <dgm:prSet presAssocID="{3EE6C6AC-956E-4B99-B13F-76C928EDCB4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8FF32C-C9A7-4DF5-AB27-E8B9556AFEB6}" type="pres">
      <dgm:prSet presAssocID="{3EE6C6AC-956E-4B99-B13F-76C928EDCB4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AB9EA72-325D-4019-BFD2-9F3068FDEEED}" type="presOf" srcId="{93DD8924-09DA-4911-AF71-5DCE9551D041}" destId="{180D4B3F-4406-4EDF-8484-FEE3CAE3A32E}" srcOrd="0" destOrd="0" presId="urn:microsoft.com/office/officeart/2005/8/layout/radial2"/>
    <dgm:cxn modelId="{C825E257-19D9-4EDA-811B-AB8FC55B0AD1}" type="presOf" srcId="{5270AF1C-0888-4501-9E58-CFC7EA8B60AA}" destId="{98F39D86-1874-436C-B7F5-9DEF5485953E}" srcOrd="0" destOrd="0" presId="urn:microsoft.com/office/officeart/2005/8/layout/radial2"/>
    <dgm:cxn modelId="{E400A231-5484-4C62-B9B2-1A11D76FBC93}" srcId="{41B20A0E-B419-45DE-B07B-330F7A170E43}" destId="{3EE6C6AC-956E-4B99-B13F-76C928EDCB4E}" srcOrd="3" destOrd="0" parTransId="{1C7412D5-C737-41CA-88B4-26F50217C5EA}" sibTransId="{AB7E66A8-E030-4276-8123-2097AB58D930}"/>
    <dgm:cxn modelId="{5EE7D68F-77C0-4812-9F3C-323D716E2F80}" type="presOf" srcId="{F97426FB-A70B-49E8-A6F7-548633BDCAF0}" destId="{F87F9F01-C2EF-435F-9CD1-79F2F93A51D3}" srcOrd="0" destOrd="0" presId="urn:microsoft.com/office/officeart/2005/8/layout/radial2"/>
    <dgm:cxn modelId="{0611BEB2-EC10-4A12-9312-059CDAC315C6}" srcId="{93DD8924-09DA-4911-AF71-5DCE9551D041}" destId="{F97426FB-A70B-49E8-A6F7-548633BDCAF0}" srcOrd="0" destOrd="0" parTransId="{84A70643-08B5-45B7-8072-2E3B80F7B2B9}" sibTransId="{68A4803A-D323-4404-B149-9F612395AEFA}"/>
    <dgm:cxn modelId="{B0683281-0716-4F4A-A569-CB504FB15BE8}" type="presOf" srcId="{3EE6C6AC-956E-4B99-B13F-76C928EDCB4E}" destId="{39A060F9-CE6B-40AA-AADB-5D4902D66C7B}" srcOrd="0" destOrd="0" presId="urn:microsoft.com/office/officeart/2005/8/layout/radial2"/>
    <dgm:cxn modelId="{39239EB6-5BA2-4D89-A4D8-EA182A4917A2}" srcId="{41B20A0E-B419-45DE-B07B-330F7A170E43}" destId="{93DD8924-09DA-4911-AF71-5DCE9551D041}" srcOrd="2" destOrd="0" parTransId="{5270AF1C-0888-4501-9E58-CFC7EA8B60AA}" sibTransId="{D5A7BD43-6A0F-4421-8402-7794764AED1F}"/>
    <dgm:cxn modelId="{D32AC4FA-4931-4142-B379-7103397EACAD}" type="presOf" srcId="{87CE8A06-0C71-4E66-BF18-8262C4CD8ECF}" destId="{C14C7FC1-76A2-4D43-BE5C-0DFE0383DB67}" srcOrd="0" destOrd="0" presId="urn:microsoft.com/office/officeart/2005/8/layout/radial2"/>
    <dgm:cxn modelId="{F18DC0A7-8311-48F3-9876-27C9DC1CCF13}" type="presOf" srcId="{2BFEA42D-09AA-455C-8FCE-9022027016BD}" destId="{B0C6865F-AA42-4FF9-8F81-68C435333F36}" srcOrd="0" destOrd="0" presId="urn:microsoft.com/office/officeart/2005/8/layout/radial2"/>
    <dgm:cxn modelId="{C6F30DFF-A733-4766-A705-879ADCB6C9FB}" srcId="{2BFEA42D-09AA-455C-8FCE-9022027016BD}" destId="{86FDE44C-0A5E-46FB-9675-D78BB566E9B8}" srcOrd="0" destOrd="0" parTransId="{42CC335A-C943-46F2-A59E-881F3B8074C6}" sibTransId="{05BCF35C-59E1-4A38-82E5-A55909BC778E}"/>
    <dgm:cxn modelId="{1D420D09-D670-4AB2-988A-2217AA4CB58B}" srcId="{4269393F-4E71-4B23-941E-EA8BBF40A715}" destId="{0A43BD08-135E-44B4-8405-DEC3404E529A}" srcOrd="0" destOrd="0" parTransId="{C8F96990-1A12-47B6-862A-5A0B88F89794}" sibTransId="{BA606662-A3D5-4C2B-85FF-E0FE085DF2A5}"/>
    <dgm:cxn modelId="{4FADF55E-962E-41F5-BB39-7754EABE59FA}" type="presOf" srcId="{0A43BD08-135E-44B4-8405-DEC3404E529A}" destId="{FCF6B9B8-737F-4747-AC69-595183DD7762}" srcOrd="0" destOrd="0" presId="urn:microsoft.com/office/officeart/2005/8/layout/radial2"/>
    <dgm:cxn modelId="{CE3776B4-ED3A-452F-B8A7-76B611A5BC34}" type="presOf" srcId="{41B20A0E-B419-45DE-B07B-330F7A170E43}" destId="{7706A604-3E77-40E2-A21A-77C736579EBB}" srcOrd="0" destOrd="0" presId="urn:microsoft.com/office/officeart/2005/8/layout/radial2"/>
    <dgm:cxn modelId="{8716051D-D76A-4B4A-97F8-36AED6D0562C}" srcId="{41B20A0E-B419-45DE-B07B-330F7A170E43}" destId="{4269393F-4E71-4B23-941E-EA8BBF40A715}" srcOrd="1" destOrd="0" parTransId="{87CE8A06-0C71-4E66-BF18-8262C4CD8ECF}" sibTransId="{11D28856-EECC-464D-9D9E-8E77E119E81B}"/>
    <dgm:cxn modelId="{80196D91-026B-40B1-BDAE-4E15E40EB7D5}" srcId="{3EE6C6AC-956E-4B99-B13F-76C928EDCB4E}" destId="{E1166387-0B48-4948-B575-27CBCF97D726}" srcOrd="0" destOrd="0" parTransId="{F49C802E-020F-4E7D-AD52-3FF4FDC78430}" sibTransId="{CBEB8530-365A-4E07-906B-5EFFEEE688E5}"/>
    <dgm:cxn modelId="{794A158D-8E67-4FA2-81C9-CD354D64BBA3}" type="presOf" srcId="{86FDE44C-0A5E-46FB-9675-D78BB566E9B8}" destId="{22D374CB-E856-4016-B516-768CCD1D5C0E}" srcOrd="0" destOrd="0" presId="urn:microsoft.com/office/officeart/2005/8/layout/radial2"/>
    <dgm:cxn modelId="{E08AB0E8-2915-45F9-8BFB-DADE0B513583}" type="presOf" srcId="{E1166387-0B48-4948-B575-27CBCF97D726}" destId="{FD8FF32C-C9A7-4DF5-AB27-E8B9556AFEB6}" srcOrd="0" destOrd="0" presId="urn:microsoft.com/office/officeart/2005/8/layout/radial2"/>
    <dgm:cxn modelId="{0DE61E58-1E11-44E8-A00A-EB672C5C204C}" type="presOf" srcId="{4269393F-4E71-4B23-941E-EA8BBF40A715}" destId="{1FEC3CBE-8B9D-46EE-B3CB-782B1927C060}" srcOrd="0" destOrd="0" presId="urn:microsoft.com/office/officeart/2005/8/layout/radial2"/>
    <dgm:cxn modelId="{10489402-CA06-4DEA-A1CF-D0FF67BBB5AE}" srcId="{41B20A0E-B419-45DE-B07B-330F7A170E43}" destId="{2BFEA42D-09AA-455C-8FCE-9022027016BD}" srcOrd="0" destOrd="0" parTransId="{A09A05EA-63C0-491D-9949-7635C098FB3C}" sibTransId="{0BCC85ED-9220-4A53-81E7-C50E2172237F}"/>
    <dgm:cxn modelId="{4DE94368-9D99-4D36-930D-D311AF788BA2}" type="presOf" srcId="{A09A05EA-63C0-491D-9949-7635C098FB3C}" destId="{3AB4F306-0A96-4D9D-9E32-123D65B60B7C}" srcOrd="0" destOrd="0" presId="urn:microsoft.com/office/officeart/2005/8/layout/radial2"/>
    <dgm:cxn modelId="{8E904288-F105-486E-996E-D54D63BB7D80}" type="presOf" srcId="{1C7412D5-C737-41CA-88B4-26F50217C5EA}" destId="{1C3500F7-2894-4F68-85A4-E91C52813F26}" srcOrd="0" destOrd="0" presId="urn:microsoft.com/office/officeart/2005/8/layout/radial2"/>
    <dgm:cxn modelId="{0DBF72A8-DA5A-4E21-AE0E-800A6FD3CD02}" type="presParOf" srcId="{7706A604-3E77-40E2-A21A-77C736579EBB}" destId="{55BCAAB2-37A8-4D3C-8FF2-4751D42744C9}" srcOrd="0" destOrd="0" presId="urn:microsoft.com/office/officeart/2005/8/layout/radial2"/>
    <dgm:cxn modelId="{F18F8B9A-1538-4EA6-BE13-DB46BE929EC9}" type="presParOf" srcId="{55BCAAB2-37A8-4D3C-8FF2-4751D42744C9}" destId="{AFB33C5E-AD1C-4968-8957-20505FC15A51}" srcOrd="0" destOrd="0" presId="urn:microsoft.com/office/officeart/2005/8/layout/radial2"/>
    <dgm:cxn modelId="{BAE00098-BBFB-4EF7-B6E6-6691D794CAC6}" type="presParOf" srcId="{AFB33C5E-AD1C-4968-8957-20505FC15A51}" destId="{164F73E2-86DB-4185-BD1E-C85081D70B25}" srcOrd="0" destOrd="0" presId="urn:microsoft.com/office/officeart/2005/8/layout/radial2"/>
    <dgm:cxn modelId="{F2A1553E-E8F3-4BE7-AC6F-ABCF08C0742F}" type="presParOf" srcId="{AFB33C5E-AD1C-4968-8957-20505FC15A51}" destId="{C7A1F5E4-A264-4E22-B229-2F4050B7B9B1}" srcOrd="1" destOrd="0" presId="urn:microsoft.com/office/officeart/2005/8/layout/radial2"/>
    <dgm:cxn modelId="{7488A216-59F4-42F4-9A81-DCC8B4C5A8A6}" type="presParOf" srcId="{55BCAAB2-37A8-4D3C-8FF2-4751D42744C9}" destId="{3AB4F306-0A96-4D9D-9E32-123D65B60B7C}" srcOrd="1" destOrd="0" presId="urn:microsoft.com/office/officeart/2005/8/layout/radial2"/>
    <dgm:cxn modelId="{2F623DE5-9A20-4C89-A841-5477BC70BCB5}" type="presParOf" srcId="{55BCAAB2-37A8-4D3C-8FF2-4751D42744C9}" destId="{1D0982E8-F508-4561-A2F2-45B8C783B536}" srcOrd="2" destOrd="0" presId="urn:microsoft.com/office/officeart/2005/8/layout/radial2"/>
    <dgm:cxn modelId="{26E1CA8E-362A-48A8-9778-17AC83DA5E62}" type="presParOf" srcId="{1D0982E8-F508-4561-A2F2-45B8C783B536}" destId="{B0C6865F-AA42-4FF9-8F81-68C435333F36}" srcOrd="0" destOrd="0" presId="urn:microsoft.com/office/officeart/2005/8/layout/radial2"/>
    <dgm:cxn modelId="{EB74AA39-E711-4D96-A372-F5B006CC7BE2}" type="presParOf" srcId="{1D0982E8-F508-4561-A2F2-45B8C783B536}" destId="{22D374CB-E856-4016-B516-768CCD1D5C0E}" srcOrd="1" destOrd="0" presId="urn:microsoft.com/office/officeart/2005/8/layout/radial2"/>
    <dgm:cxn modelId="{BDBD902A-9EF1-424B-B7C4-D5C711358E1D}" type="presParOf" srcId="{55BCAAB2-37A8-4D3C-8FF2-4751D42744C9}" destId="{C14C7FC1-76A2-4D43-BE5C-0DFE0383DB67}" srcOrd="3" destOrd="0" presId="urn:microsoft.com/office/officeart/2005/8/layout/radial2"/>
    <dgm:cxn modelId="{0C969F55-7288-470C-895D-55BA6540B270}" type="presParOf" srcId="{55BCAAB2-37A8-4D3C-8FF2-4751D42744C9}" destId="{EB3A49C5-6B03-4B8C-8477-7F8370F87975}" srcOrd="4" destOrd="0" presId="urn:microsoft.com/office/officeart/2005/8/layout/radial2"/>
    <dgm:cxn modelId="{D3D1BCCE-E20D-4C8E-B86D-AACB02E86C9D}" type="presParOf" srcId="{EB3A49C5-6B03-4B8C-8477-7F8370F87975}" destId="{1FEC3CBE-8B9D-46EE-B3CB-782B1927C060}" srcOrd="0" destOrd="0" presId="urn:microsoft.com/office/officeart/2005/8/layout/radial2"/>
    <dgm:cxn modelId="{143B4C3A-CE5E-423C-9DFD-EDEED180E1F8}" type="presParOf" srcId="{EB3A49C5-6B03-4B8C-8477-7F8370F87975}" destId="{FCF6B9B8-737F-4747-AC69-595183DD7762}" srcOrd="1" destOrd="0" presId="urn:microsoft.com/office/officeart/2005/8/layout/radial2"/>
    <dgm:cxn modelId="{2823F01E-BEB6-4FD9-8DE8-34051DA23A86}" type="presParOf" srcId="{55BCAAB2-37A8-4D3C-8FF2-4751D42744C9}" destId="{98F39D86-1874-436C-B7F5-9DEF5485953E}" srcOrd="5" destOrd="0" presId="urn:microsoft.com/office/officeart/2005/8/layout/radial2"/>
    <dgm:cxn modelId="{40F02E90-C1AA-4AD3-8F45-7E698D423717}" type="presParOf" srcId="{55BCAAB2-37A8-4D3C-8FF2-4751D42744C9}" destId="{55E7A516-DAFB-4FFA-B720-D5A94E434F38}" srcOrd="6" destOrd="0" presId="urn:microsoft.com/office/officeart/2005/8/layout/radial2"/>
    <dgm:cxn modelId="{5DFEF588-9D46-419A-9FF3-0C2F1D720EE6}" type="presParOf" srcId="{55E7A516-DAFB-4FFA-B720-D5A94E434F38}" destId="{180D4B3F-4406-4EDF-8484-FEE3CAE3A32E}" srcOrd="0" destOrd="0" presId="urn:microsoft.com/office/officeart/2005/8/layout/radial2"/>
    <dgm:cxn modelId="{0FCC095C-EF58-45D1-A770-6B413A29404C}" type="presParOf" srcId="{55E7A516-DAFB-4FFA-B720-D5A94E434F38}" destId="{F87F9F01-C2EF-435F-9CD1-79F2F93A51D3}" srcOrd="1" destOrd="0" presId="urn:microsoft.com/office/officeart/2005/8/layout/radial2"/>
    <dgm:cxn modelId="{0F77B080-0D03-41C7-AE2B-81FB1864C161}" type="presParOf" srcId="{55BCAAB2-37A8-4D3C-8FF2-4751D42744C9}" destId="{1C3500F7-2894-4F68-85A4-E91C52813F26}" srcOrd="7" destOrd="0" presId="urn:microsoft.com/office/officeart/2005/8/layout/radial2"/>
    <dgm:cxn modelId="{FF4718E5-D041-4700-96B1-B43BBB975128}" type="presParOf" srcId="{55BCAAB2-37A8-4D3C-8FF2-4751D42744C9}" destId="{896159A4-3209-490D-8D6A-DFDBBAC969CD}" srcOrd="8" destOrd="0" presId="urn:microsoft.com/office/officeart/2005/8/layout/radial2"/>
    <dgm:cxn modelId="{6C28837F-69D8-47A4-B0E3-DD22241010CD}" type="presParOf" srcId="{896159A4-3209-490D-8D6A-DFDBBAC969CD}" destId="{39A060F9-CE6B-40AA-AADB-5D4902D66C7B}" srcOrd="0" destOrd="0" presId="urn:microsoft.com/office/officeart/2005/8/layout/radial2"/>
    <dgm:cxn modelId="{D5059220-9FD3-4E1D-A66C-54F09E945BB7}" type="presParOf" srcId="{896159A4-3209-490D-8D6A-DFDBBAC969CD}" destId="{FD8FF32C-C9A7-4DF5-AB27-E8B9556AFEB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500F7-2894-4F68-85A4-E91C52813F26}">
      <dsp:nvSpPr>
        <dsp:cNvPr id="0" name=""/>
        <dsp:cNvSpPr/>
      </dsp:nvSpPr>
      <dsp:spPr>
        <a:xfrm rot="3683046">
          <a:off x="2350582" y="3378916"/>
          <a:ext cx="889337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889337" y="210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F39D86-1874-436C-B7F5-9DEF5485953E}">
      <dsp:nvSpPr>
        <dsp:cNvPr id="0" name=""/>
        <dsp:cNvSpPr/>
      </dsp:nvSpPr>
      <dsp:spPr>
        <a:xfrm rot="1312582">
          <a:off x="2839742" y="2737728"/>
          <a:ext cx="635367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635367" y="210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C7FC1-76A2-4D43-BE5C-0DFE0383DB67}">
      <dsp:nvSpPr>
        <dsp:cNvPr id="0" name=""/>
        <dsp:cNvSpPr/>
      </dsp:nvSpPr>
      <dsp:spPr>
        <a:xfrm rot="20287418">
          <a:off x="2839742" y="2005589"/>
          <a:ext cx="635367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635367" y="210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F306-0A96-4D9D-9E32-123D65B60B7C}">
      <dsp:nvSpPr>
        <dsp:cNvPr id="0" name=""/>
        <dsp:cNvSpPr/>
      </dsp:nvSpPr>
      <dsp:spPr>
        <a:xfrm rot="17877901">
          <a:off x="2338742" y="1364745"/>
          <a:ext cx="883136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883136" y="210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1F5E4-A264-4E22-B229-2F4050B7B9B1}">
      <dsp:nvSpPr>
        <dsp:cNvPr id="0" name=""/>
        <dsp:cNvSpPr/>
      </dsp:nvSpPr>
      <dsp:spPr>
        <a:xfrm>
          <a:off x="1364420" y="1511437"/>
          <a:ext cx="1762586" cy="176258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C6865F-AA42-4FF9-8F81-68C435333F36}">
      <dsp:nvSpPr>
        <dsp:cNvPr id="0" name=""/>
        <dsp:cNvSpPr/>
      </dsp:nvSpPr>
      <dsp:spPr>
        <a:xfrm>
          <a:off x="2706560" y="0"/>
          <a:ext cx="1057552" cy="1057552"/>
        </a:xfrm>
        <a:prstGeom prst="ellipse">
          <a:avLst/>
        </a:prstGeom>
        <a:solidFill>
          <a:srgbClr val="7030A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巡</a:t>
          </a:r>
          <a:endParaRPr lang="zh-TW" sz="46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2861435" y="154875"/>
        <a:ext cx="747802" cy="747802"/>
      </dsp:txXfrm>
    </dsp:sp>
    <dsp:sp modelId="{22D374CB-E856-4016-B516-768CCD1D5C0E}">
      <dsp:nvSpPr>
        <dsp:cNvPr id="0" name=""/>
        <dsp:cNvSpPr/>
      </dsp:nvSpPr>
      <dsp:spPr>
        <a:xfrm>
          <a:off x="3869867" y="0"/>
          <a:ext cx="1586328" cy="1057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巡檢容器</a:t>
          </a:r>
          <a:endParaRPr lang="zh-TW" sz="35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869867" y="0"/>
        <a:ext cx="1586328" cy="1057552"/>
      </dsp:txXfrm>
    </dsp:sp>
    <dsp:sp modelId="{1FEC3CBE-8B9D-46EE-B3CB-782B1927C060}">
      <dsp:nvSpPr>
        <dsp:cNvPr id="0" name=""/>
        <dsp:cNvSpPr/>
      </dsp:nvSpPr>
      <dsp:spPr>
        <a:xfrm>
          <a:off x="3414157" y="1182489"/>
          <a:ext cx="1057552" cy="1057552"/>
        </a:xfrm>
        <a:prstGeom prst="ellipse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</a:t>
          </a:r>
          <a:endParaRPr lang="zh-TW" sz="46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569032" y="1337364"/>
        <a:ext cx="747802" cy="747802"/>
      </dsp:txXfrm>
    </dsp:sp>
    <dsp:sp modelId="{FCF6B9B8-737F-4747-AC69-595183DD7762}">
      <dsp:nvSpPr>
        <dsp:cNvPr id="0" name=""/>
        <dsp:cNvSpPr/>
      </dsp:nvSpPr>
      <dsp:spPr>
        <a:xfrm>
          <a:off x="4577464" y="1182489"/>
          <a:ext cx="1586328" cy="1057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倒掉積水</a:t>
          </a:r>
          <a:endParaRPr lang="zh-TW" sz="35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4577464" y="1182489"/>
        <a:ext cx="1586328" cy="1057552"/>
      </dsp:txXfrm>
    </dsp:sp>
    <dsp:sp modelId="{180D4B3F-4406-4EDF-8484-FEE3CAE3A32E}">
      <dsp:nvSpPr>
        <dsp:cNvPr id="0" name=""/>
        <dsp:cNvSpPr/>
      </dsp:nvSpPr>
      <dsp:spPr>
        <a:xfrm>
          <a:off x="3414157" y="2545419"/>
          <a:ext cx="1057552" cy="1057552"/>
        </a:xfrm>
        <a:prstGeom prst="ellipse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</a:t>
          </a:r>
          <a:endParaRPr lang="zh-TW" sz="46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569032" y="2700294"/>
        <a:ext cx="747802" cy="747802"/>
      </dsp:txXfrm>
    </dsp:sp>
    <dsp:sp modelId="{F87F9F01-C2EF-435F-9CD1-79F2F93A51D3}">
      <dsp:nvSpPr>
        <dsp:cNvPr id="0" name=""/>
        <dsp:cNvSpPr/>
      </dsp:nvSpPr>
      <dsp:spPr>
        <a:xfrm>
          <a:off x="4577464" y="2545419"/>
          <a:ext cx="1586328" cy="1057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清潔容器</a:t>
          </a:r>
          <a:endParaRPr lang="zh-TW" sz="35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4577464" y="2545419"/>
        <a:ext cx="1586328" cy="1057552"/>
      </dsp:txXfrm>
    </dsp:sp>
    <dsp:sp modelId="{39A060F9-CE6B-40AA-AADB-5D4902D66C7B}">
      <dsp:nvSpPr>
        <dsp:cNvPr id="0" name=""/>
        <dsp:cNvSpPr/>
      </dsp:nvSpPr>
      <dsp:spPr>
        <a:xfrm>
          <a:off x="2732692" y="3725750"/>
          <a:ext cx="1057552" cy="1057552"/>
        </a:xfrm>
        <a:prstGeom prst="ellipse">
          <a:avLst/>
        </a:prstGeom>
        <a:solidFill>
          <a:srgbClr val="00B05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</a:t>
          </a:r>
          <a:endParaRPr lang="zh-TW" sz="46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2887567" y="3880625"/>
        <a:ext cx="747802" cy="747802"/>
      </dsp:txXfrm>
    </dsp:sp>
    <dsp:sp modelId="{FD8FF32C-C9A7-4DF5-AB27-E8B9556AFEB6}">
      <dsp:nvSpPr>
        <dsp:cNvPr id="0" name=""/>
        <dsp:cNvSpPr/>
      </dsp:nvSpPr>
      <dsp:spPr>
        <a:xfrm>
          <a:off x="3895999" y="3725750"/>
          <a:ext cx="1586328" cy="1057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刷除蟲卵</a:t>
          </a:r>
          <a:endParaRPr lang="zh-TW" sz="35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895999" y="3725750"/>
        <a:ext cx="1586328" cy="1057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8" y="542606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94326" y="2955444"/>
            <a:ext cx="3735977" cy="3735977"/>
          </a:xfrm>
          <a:prstGeom prst="noSmoking">
            <a:avLst>
              <a:gd name="adj" fmla="val 1103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8444" l="4936" r="9399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383" y="2159900"/>
            <a:ext cx="284422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6368" l="3970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45931">
            <a:off x="263996" y="4572368"/>
            <a:ext cx="2840742" cy="23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043645" y="1422401"/>
            <a:ext cx="3722914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4015373774"/>
              </p:ext>
            </p:extLst>
          </p:nvPr>
        </p:nvGraphicFramePr>
        <p:xfrm>
          <a:off x="209006" y="1445521"/>
          <a:ext cx="7528213" cy="4785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473338" y="4950822"/>
            <a:ext cx="3526971" cy="1711235"/>
          </a:xfrm>
          <a:prstGeom prst="rightArrow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2019-10-21T06:04:56Z</dcterms:modified>
</cp:coreProperties>
</file>