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21D1E8-CF2C-4739-9945-C6BDDBFBA6F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165782-B662-40E5-A9B8-1B8D58DEDBC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A7AFE505-F436-42D6-B744-3B3C80931E3B}" type="parTrans" cxnId="{CA6538EE-24DD-4C6B-9D96-9FBDE4F2F5EC}">
      <dgm:prSet/>
      <dgm:spPr/>
      <dgm:t>
        <a:bodyPr/>
        <a:lstStyle/>
        <a:p>
          <a:endParaRPr lang="zh-TW" altLang="en-US"/>
        </a:p>
      </dgm:t>
    </dgm:pt>
    <dgm:pt modelId="{D1D3FA33-FC32-4839-B847-8C45C10AA281}" type="sibTrans" cxnId="{CA6538EE-24DD-4C6B-9D96-9FBDE4F2F5EC}">
      <dgm:prSet/>
      <dgm:spPr/>
      <dgm:t>
        <a:bodyPr/>
        <a:lstStyle/>
        <a:p>
          <a:endParaRPr lang="zh-TW" altLang="en-US"/>
        </a:p>
      </dgm:t>
    </dgm:pt>
    <dgm:pt modelId="{922EFB13-819B-434A-B17B-7C005DD11088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5BBEBA8E-F872-422B-80FB-13AD204E7BDE}" type="parTrans" cxnId="{7BC52F60-1521-4EC4-9780-80E840FB85A7}">
      <dgm:prSet/>
      <dgm:spPr/>
      <dgm:t>
        <a:bodyPr/>
        <a:lstStyle/>
        <a:p>
          <a:endParaRPr lang="zh-TW" altLang="en-US"/>
        </a:p>
      </dgm:t>
    </dgm:pt>
    <dgm:pt modelId="{C46F0717-4AB3-449D-9C42-1D28F4B0916C}" type="sibTrans" cxnId="{7BC52F60-1521-4EC4-9780-80E840FB85A7}">
      <dgm:prSet/>
      <dgm:spPr/>
      <dgm:t>
        <a:bodyPr/>
        <a:lstStyle/>
        <a:p>
          <a:endParaRPr lang="zh-TW" altLang="en-US"/>
        </a:p>
      </dgm:t>
    </dgm:pt>
    <dgm:pt modelId="{0B0C5847-6189-4221-8425-37FD0B20489A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b="0" cap="none" spc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b="0" cap="none" spc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B2DD5AE1-E356-4B8B-9379-3FEED18927C9}" type="parTrans" cxnId="{DAFDBD24-4B79-4E20-A14E-2C929C4320AE}">
      <dgm:prSet/>
      <dgm:spPr/>
      <dgm:t>
        <a:bodyPr/>
        <a:lstStyle/>
        <a:p>
          <a:endParaRPr lang="zh-TW" altLang="en-US"/>
        </a:p>
      </dgm:t>
    </dgm:pt>
    <dgm:pt modelId="{F61CB46A-4D6A-4EEC-AAC6-BE7F45392379}" type="sibTrans" cxnId="{DAFDBD24-4B79-4E20-A14E-2C929C4320AE}">
      <dgm:prSet/>
      <dgm:spPr/>
      <dgm:t>
        <a:bodyPr/>
        <a:lstStyle/>
        <a:p>
          <a:endParaRPr lang="zh-TW" altLang="en-US"/>
        </a:p>
      </dgm:t>
    </dgm:pt>
    <dgm:pt modelId="{3BB64FB7-98ED-4836-8E10-70B465A343E8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AA1F8165-F138-4F40-B53C-73DA25061501}" type="parTrans" cxnId="{A57029CD-D191-41D4-9FC0-5849ABE6B5B3}">
      <dgm:prSet/>
      <dgm:spPr/>
      <dgm:t>
        <a:bodyPr/>
        <a:lstStyle/>
        <a:p>
          <a:endParaRPr lang="zh-TW" altLang="en-US"/>
        </a:p>
      </dgm:t>
    </dgm:pt>
    <dgm:pt modelId="{A638CC0B-A84C-47B7-BC4E-F61BA621103C}" type="sibTrans" cxnId="{A57029CD-D191-41D4-9FC0-5849ABE6B5B3}">
      <dgm:prSet/>
      <dgm:spPr/>
      <dgm:t>
        <a:bodyPr/>
        <a:lstStyle/>
        <a:p>
          <a:endParaRPr lang="zh-TW" altLang="en-US"/>
        </a:p>
      </dgm:t>
    </dgm:pt>
    <dgm:pt modelId="{43371ECE-F1AD-46E9-B5E7-120E3E8F162A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b="0" cap="none" spc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b="0" cap="none" spc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6A013D7E-A189-49C7-A3BC-01E97325345E}" type="parTrans" cxnId="{ED796FF1-D7B5-499E-B5C6-CB0E2995FAAF}">
      <dgm:prSet/>
      <dgm:spPr/>
      <dgm:t>
        <a:bodyPr/>
        <a:lstStyle/>
        <a:p>
          <a:endParaRPr lang="zh-TW" altLang="en-US"/>
        </a:p>
      </dgm:t>
    </dgm:pt>
    <dgm:pt modelId="{DBD30967-33A5-404B-88C7-60A85BE6B2B4}" type="sibTrans" cxnId="{ED796FF1-D7B5-499E-B5C6-CB0E2995FAAF}">
      <dgm:prSet/>
      <dgm:spPr/>
      <dgm:t>
        <a:bodyPr/>
        <a:lstStyle/>
        <a:p>
          <a:endParaRPr lang="zh-TW" altLang="en-US"/>
        </a:p>
      </dgm:t>
    </dgm:pt>
    <dgm:pt modelId="{A888B25D-B3D3-401D-B686-1359B1190904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DF564F1E-0FDE-4C22-9678-AE92E677499E}" type="parTrans" cxnId="{07A08566-2571-4187-8657-A869F8D875FD}">
      <dgm:prSet/>
      <dgm:spPr/>
      <dgm:t>
        <a:bodyPr/>
        <a:lstStyle/>
        <a:p>
          <a:endParaRPr lang="zh-TW" altLang="en-US"/>
        </a:p>
      </dgm:t>
    </dgm:pt>
    <dgm:pt modelId="{F6AA63A0-1B61-4CC7-92D9-B1FD3CED24B6}" type="sibTrans" cxnId="{07A08566-2571-4187-8657-A869F8D875FD}">
      <dgm:prSet/>
      <dgm:spPr/>
      <dgm:t>
        <a:bodyPr/>
        <a:lstStyle/>
        <a:p>
          <a:endParaRPr lang="zh-TW" altLang="en-US"/>
        </a:p>
      </dgm:t>
    </dgm:pt>
    <dgm:pt modelId="{5943A2A3-6F65-4B94-AE8B-47E7AA8A8320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FECC730C-7820-4773-BBD4-6E1CC2EEACDD}" type="parTrans" cxnId="{07F27F2F-B5BF-4A20-99E3-3480EA719A56}">
      <dgm:prSet/>
      <dgm:spPr/>
      <dgm:t>
        <a:bodyPr/>
        <a:lstStyle/>
        <a:p>
          <a:endParaRPr lang="zh-TW" altLang="en-US"/>
        </a:p>
      </dgm:t>
    </dgm:pt>
    <dgm:pt modelId="{E5FA6ACF-A08A-4796-8215-C3917EC42C54}" type="sibTrans" cxnId="{07F27F2F-B5BF-4A20-99E3-3480EA719A56}">
      <dgm:prSet/>
      <dgm:spPr/>
      <dgm:t>
        <a:bodyPr/>
        <a:lstStyle/>
        <a:p>
          <a:endParaRPr lang="zh-TW" altLang="en-US"/>
        </a:p>
      </dgm:t>
    </dgm:pt>
    <dgm:pt modelId="{2BE8B2A2-8AEE-46E8-873B-DCA66E0AD10A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1A99A9EE-77AE-4D2D-9025-51693ECA6FE0}" type="parTrans" cxnId="{4DCE62E9-68A7-420E-ABE2-2B3D3D2A2426}">
      <dgm:prSet/>
      <dgm:spPr/>
      <dgm:t>
        <a:bodyPr/>
        <a:lstStyle/>
        <a:p>
          <a:endParaRPr lang="zh-TW" altLang="en-US"/>
        </a:p>
      </dgm:t>
    </dgm:pt>
    <dgm:pt modelId="{FABD8FBB-7CFA-46BA-AF23-0850A9264B76}" type="sibTrans" cxnId="{4DCE62E9-68A7-420E-ABE2-2B3D3D2A2426}">
      <dgm:prSet/>
      <dgm:spPr/>
      <dgm:t>
        <a:bodyPr/>
        <a:lstStyle/>
        <a:p>
          <a:endParaRPr lang="zh-TW" altLang="en-US"/>
        </a:p>
      </dgm:t>
    </dgm:pt>
    <dgm:pt modelId="{0B317758-B67F-4FE0-BFC8-BBC7263DB67D}" type="pres">
      <dgm:prSet presAssocID="{4621D1E8-CF2C-4739-9945-C6BDDBFBA6F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03930B5-28DB-4E65-A3A0-C24FDDEFAD0C}" type="pres">
      <dgm:prSet presAssocID="{4621D1E8-CF2C-4739-9945-C6BDDBFBA6F0}" presName="cycle" presStyleCnt="0"/>
      <dgm:spPr/>
    </dgm:pt>
    <dgm:pt modelId="{EDE66B56-49F5-43E8-9438-25FE5B1EAA98}" type="pres">
      <dgm:prSet presAssocID="{4621D1E8-CF2C-4739-9945-C6BDDBFBA6F0}" presName="centerShape" presStyleCnt="0"/>
      <dgm:spPr/>
    </dgm:pt>
    <dgm:pt modelId="{CCEC053F-333C-4021-B675-57209604C8B4}" type="pres">
      <dgm:prSet presAssocID="{4621D1E8-CF2C-4739-9945-C6BDDBFBA6F0}" presName="connSite" presStyleLbl="node1" presStyleIdx="0" presStyleCnt="5"/>
      <dgm:spPr/>
    </dgm:pt>
    <dgm:pt modelId="{B8FB4305-61C8-409C-9005-6007D1D5BD5C}" type="pres">
      <dgm:prSet presAssocID="{4621D1E8-CF2C-4739-9945-C6BDDBFBA6F0}" presName="visible" presStyleLbl="node1" presStyleIdx="0" presStyleCnt="5" custLinFactNeighborX="758" custLinFactNeighborY="-75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B2DEE2E-978A-4406-804D-A3E178569C78}" type="pres">
      <dgm:prSet presAssocID="{A7AFE505-F436-42D6-B744-3B3C80931E3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12D9DE32-B7E6-4CA9-B88F-5B57C88C6969}" type="pres">
      <dgm:prSet presAssocID="{4C165782-B662-40E5-A9B8-1B8D58DEDBC3}" presName="node" presStyleCnt="0"/>
      <dgm:spPr/>
    </dgm:pt>
    <dgm:pt modelId="{FDE184E9-9564-4A8D-8EA3-E3D12D28250A}" type="pres">
      <dgm:prSet presAssocID="{4C165782-B662-40E5-A9B8-1B8D58DEDBC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053686D-BB4C-4001-8F28-913DB1948A6E}" type="pres">
      <dgm:prSet presAssocID="{4C165782-B662-40E5-A9B8-1B8D58DEDBC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3AA7E6-7D28-4AC9-8CE7-868735B637C8}" type="pres">
      <dgm:prSet presAssocID="{B2DD5AE1-E356-4B8B-9379-3FEED18927C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8E021DF-5B41-4BD9-AF09-122375939417}" type="pres">
      <dgm:prSet presAssocID="{0B0C5847-6189-4221-8425-37FD0B20489A}" presName="node" presStyleCnt="0"/>
      <dgm:spPr/>
    </dgm:pt>
    <dgm:pt modelId="{5502A387-A3B2-4CFB-810E-C3727E6E0DC2}" type="pres">
      <dgm:prSet presAssocID="{0B0C5847-6189-4221-8425-37FD0B20489A}" presName="parentNode" presStyleLbl="node1" presStyleIdx="2" presStyleCnt="5" custLinFactNeighborX="10569" custLinFactNeighborY="-126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3B04D2-0966-4C4B-A946-8CB4C111771D}" type="pres">
      <dgm:prSet presAssocID="{0B0C5847-6189-4221-8425-37FD0B2048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1C4C6-5E96-464D-9A85-7CB74B391B3D}" type="pres">
      <dgm:prSet presAssocID="{6A013D7E-A189-49C7-A3BC-01E97325345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94B7E47-6044-48C2-82AF-F2D779F0005D}" type="pres">
      <dgm:prSet presAssocID="{43371ECE-F1AD-46E9-B5E7-120E3E8F162A}" presName="node" presStyleCnt="0"/>
      <dgm:spPr/>
    </dgm:pt>
    <dgm:pt modelId="{CEDE2897-7C32-414A-B856-66A871B6CCE8}" type="pres">
      <dgm:prSet presAssocID="{43371ECE-F1AD-46E9-B5E7-120E3E8F162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38C801-6250-46BA-9311-7427EFCF9BE8}" type="pres">
      <dgm:prSet presAssocID="{43371ECE-F1AD-46E9-B5E7-120E3E8F162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A5B4C1-3921-48BB-A905-9BA4FCA67F67}" type="pres">
      <dgm:prSet presAssocID="{FECC730C-7820-4773-BBD4-6E1CC2EEACD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39B10F6-8311-4E93-913E-9071B87DFB7B}" type="pres">
      <dgm:prSet presAssocID="{5943A2A3-6F65-4B94-AE8B-47E7AA8A8320}" presName="node" presStyleCnt="0"/>
      <dgm:spPr/>
    </dgm:pt>
    <dgm:pt modelId="{2B586744-90BB-4979-9435-AC21442F98F1}" type="pres">
      <dgm:prSet presAssocID="{5943A2A3-6F65-4B94-AE8B-47E7AA8A832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BE1F50-2E4C-4251-81BB-692F011713F9}" type="pres">
      <dgm:prSet presAssocID="{5943A2A3-6F65-4B94-AE8B-47E7AA8A832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AFDBD24-4B79-4E20-A14E-2C929C4320AE}" srcId="{4621D1E8-CF2C-4739-9945-C6BDDBFBA6F0}" destId="{0B0C5847-6189-4221-8425-37FD0B20489A}" srcOrd="1" destOrd="0" parTransId="{B2DD5AE1-E356-4B8B-9379-3FEED18927C9}" sibTransId="{F61CB46A-4D6A-4EEC-AAC6-BE7F45392379}"/>
    <dgm:cxn modelId="{A25614DD-F665-48CC-A1C7-52157B6A5F71}" type="presOf" srcId="{0B0C5847-6189-4221-8425-37FD0B20489A}" destId="{5502A387-A3B2-4CFB-810E-C3727E6E0DC2}" srcOrd="0" destOrd="0" presId="urn:microsoft.com/office/officeart/2005/8/layout/radial2"/>
    <dgm:cxn modelId="{9C431CE1-4DCE-4CCA-9ED0-3C0485995FFD}" type="presOf" srcId="{2BE8B2A2-8AEE-46E8-873B-DCA66E0AD10A}" destId="{71BE1F50-2E4C-4251-81BB-692F011713F9}" srcOrd="0" destOrd="0" presId="urn:microsoft.com/office/officeart/2005/8/layout/radial2"/>
    <dgm:cxn modelId="{81E0387E-AF58-474A-AFE1-43DE728D3383}" type="presOf" srcId="{A7AFE505-F436-42D6-B744-3B3C80931E3B}" destId="{AB2DEE2E-978A-4406-804D-A3E178569C78}" srcOrd="0" destOrd="0" presId="urn:microsoft.com/office/officeart/2005/8/layout/radial2"/>
    <dgm:cxn modelId="{29B747DD-F18C-4496-AAF7-D3A51EDCC463}" type="presOf" srcId="{A888B25D-B3D3-401D-B686-1359B1190904}" destId="{C738C801-6250-46BA-9311-7427EFCF9BE8}" srcOrd="0" destOrd="0" presId="urn:microsoft.com/office/officeart/2005/8/layout/radial2"/>
    <dgm:cxn modelId="{07F27F2F-B5BF-4A20-99E3-3480EA719A56}" srcId="{4621D1E8-CF2C-4739-9945-C6BDDBFBA6F0}" destId="{5943A2A3-6F65-4B94-AE8B-47E7AA8A8320}" srcOrd="3" destOrd="0" parTransId="{FECC730C-7820-4773-BBD4-6E1CC2EEACDD}" sibTransId="{E5FA6ACF-A08A-4796-8215-C3917EC42C54}"/>
    <dgm:cxn modelId="{5EB22DE9-6B18-455E-9DB6-6F366C7A71D9}" type="presOf" srcId="{4C165782-B662-40E5-A9B8-1B8D58DEDBC3}" destId="{FDE184E9-9564-4A8D-8EA3-E3D12D28250A}" srcOrd="0" destOrd="0" presId="urn:microsoft.com/office/officeart/2005/8/layout/radial2"/>
    <dgm:cxn modelId="{0CE1F0FC-B6C2-46E6-B7A8-ECFC2D1DEDA4}" type="presOf" srcId="{3BB64FB7-98ED-4836-8E10-70B465A343E8}" destId="{013B04D2-0966-4C4B-A946-8CB4C111771D}" srcOrd="0" destOrd="0" presId="urn:microsoft.com/office/officeart/2005/8/layout/radial2"/>
    <dgm:cxn modelId="{7BC52F60-1521-4EC4-9780-80E840FB85A7}" srcId="{4C165782-B662-40E5-A9B8-1B8D58DEDBC3}" destId="{922EFB13-819B-434A-B17B-7C005DD11088}" srcOrd="0" destOrd="0" parTransId="{5BBEBA8E-F872-422B-80FB-13AD204E7BDE}" sibTransId="{C46F0717-4AB3-449D-9C42-1D28F4B0916C}"/>
    <dgm:cxn modelId="{A57029CD-D191-41D4-9FC0-5849ABE6B5B3}" srcId="{0B0C5847-6189-4221-8425-37FD0B20489A}" destId="{3BB64FB7-98ED-4836-8E10-70B465A343E8}" srcOrd="0" destOrd="0" parTransId="{AA1F8165-F138-4F40-B53C-73DA25061501}" sibTransId="{A638CC0B-A84C-47B7-BC4E-F61BA621103C}"/>
    <dgm:cxn modelId="{ED796FF1-D7B5-499E-B5C6-CB0E2995FAAF}" srcId="{4621D1E8-CF2C-4739-9945-C6BDDBFBA6F0}" destId="{43371ECE-F1AD-46E9-B5E7-120E3E8F162A}" srcOrd="2" destOrd="0" parTransId="{6A013D7E-A189-49C7-A3BC-01E97325345E}" sibTransId="{DBD30967-33A5-404B-88C7-60A85BE6B2B4}"/>
    <dgm:cxn modelId="{11F02B3F-FAD9-4CF3-88FD-C75D09AF35C4}" type="presOf" srcId="{4621D1E8-CF2C-4739-9945-C6BDDBFBA6F0}" destId="{0B317758-B67F-4FE0-BFC8-BBC7263DB67D}" srcOrd="0" destOrd="0" presId="urn:microsoft.com/office/officeart/2005/8/layout/radial2"/>
    <dgm:cxn modelId="{64A97CE4-757A-4FB7-85A0-A09EBE0F812E}" type="presOf" srcId="{B2DD5AE1-E356-4B8B-9379-3FEED18927C9}" destId="{943AA7E6-7D28-4AC9-8CE7-868735B637C8}" srcOrd="0" destOrd="0" presId="urn:microsoft.com/office/officeart/2005/8/layout/radial2"/>
    <dgm:cxn modelId="{17162647-551C-4FEC-A831-8680F9E43AEF}" type="presOf" srcId="{FECC730C-7820-4773-BBD4-6E1CC2EEACDD}" destId="{28A5B4C1-3921-48BB-A905-9BA4FCA67F67}" srcOrd="0" destOrd="0" presId="urn:microsoft.com/office/officeart/2005/8/layout/radial2"/>
    <dgm:cxn modelId="{096A5D4D-A334-46FE-AA7F-C516495FCB0C}" type="presOf" srcId="{5943A2A3-6F65-4B94-AE8B-47E7AA8A8320}" destId="{2B586744-90BB-4979-9435-AC21442F98F1}" srcOrd="0" destOrd="0" presId="urn:microsoft.com/office/officeart/2005/8/layout/radial2"/>
    <dgm:cxn modelId="{4DCE62E9-68A7-420E-ABE2-2B3D3D2A2426}" srcId="{5943A2A3-6F65-4B94-AE8B-47E7AA8A8320}" destId="{2BE8B2A2-8AEE-46E8-873B-DCA66E0AD10A}" srcOrd="0" destOrd="0" parTransId="{1A99A9EE-77AE-4D2D-9025-51693ECA6FE0}" sibTransId="{FABD8FBB-7CFA-46BA-AF23-0850A9264B76}"/>
    <dgm:cxn modelId="{CA6538EE-24DD-4C6B-9D96-9FBDE4F2F5EC}" srcId="{4621D1E8-CF2C-4739-9945-C6BDDBFBA6F0}" destId="{4C165782-B662-40E5-A9B8-1B8D58DEDBC3}" srcOrd="0" destOrd="0" parTransId="{A7AFE505-F436-42D6-B744-3B3C80931E3B}" sibTransId="{D1D3FA33-FC32-4839-B847-8C45C10AA281}"/>
    <dgm:cxn modelId="{07A08566-2571-4187-8657-A869F8D875FD}" srcId="{43371ECE-F1AD-46E9-B5E7-120E3E8F162A}" destId="{A888B25D-B3D3-401D-B686-1359B1190904}" srcOrd="0" destOrd="0" parTransId="{DF564F1E-0FDE-4C22-9678-AE92E677499E}" sibTransId="{F6AA63A0-1B61-4CC7-92D9-B1FD3CED24B6}"/>
    <dgm:cxn modelId="{632A4312-410B-420A-8BA3-E67A9063C319}" type="presOf" srcId="{43371ECE-F1AD-46E9-B5E7-120E3E8F162A}" destId="{CEDE2897-7C32-414A-B856-66A871B6CCE8}" srcOrd="0" destOrd="0" presId="urn:microsoft.com/office/officeart/2005/8/layout/radial2"/>
    <dgm:cxn modelId="{C8C1E8D3-31E9-4A7D-9C4F-2403B5965E8E}" type="presOf" srcId="{6A013D7E-A189-49C7-A3BC-01E97325345E}" destId="{45E1C4C6-5E96-464D-9A85-7CB74B391B3D}" srcOrd="0" destOrd="0" presId="urn:microsoft.com/office/officeart/2005/8/layout/radial2"/>
    <dgm:cxn modelId="{DD4D3511-483B-4CDA-B6C1-866EAF3C2198}" type="presOf" srcId="{922EFB13-819B-434A-B17B-7C005DD11088}" destId="{2053686D-BB4C-4001-8F28-913DB1948A6E}" srcOrd="0" destOrd="0" presId="urn:microsoft.com/office/officeart/2005/8/layout/radial2"/>
    <dgm:cxn modelId="{37440837-42D9-4011-83D9-5984A710447F}" type="presParOf" srcId="{0B317758-B67F-4FE0-BFC8-BBC7263DB67D}" destId="{103930B5-28DB-4E65-A3A0-C24FDDEFAD0C}" srcOrd="0" destOrd="0" presId="urn:microsoft.com/office/officeart/2005/8/layout/radial2"/>
    <dgm:cxn modelId="{2A1D734D-C779-4286-B174-341FDC98B3C8}" type="presParOf" srcId="{103930B5-28DB-4E65-A3A0-C24FDDEFAD0C}" destId="{EDE66B56-49F5-43E8-9438-25FE5B1EAA98}" srcOrd="0" destOrd="0" presId="urn:microsoft.com/office/officeart/2005/8/layout/radial2"/>
    <dgm:cxn modelId="{A6D6C791-5688-4AB9-A6B0-C258D7B6FA99}" type="presParOf" srcId="{EDE66B56-49F5-43E8-9438-25FE5B1EAA98}" destId="{CCEC053F-333C-4021-B675-57209604C8B4}" srcOrd="0" destOrd="0" presId="urn:microsoft.com/office/officeart/2005/8/layout/radial2"/>
    <dgm:cxn modelId="{048FF3D8-F3EF-41CB-9AB0-795ABF41ED3C}" type="presParOf" srcId="{EDE66B56-49F5-43E8-9438-25FE5B1EAA98}" destId="{B8FB4305-61C8-409C-9005-6007D1D5BD5C}" srcOrd="1" destOrd="0" presId="urn:microsoft.com/office/officeart/2005/8/layout/radial2"/>
    <dgm:cxn modelId="{0C684EFD-390A-4F71-897C-B228201F86B3}" type="presParOf" srcId="{103930B5-28DB-4E65-A3A0-C24FDDEFAD0C}" destId="{AB2DEE2E-978A-4406-804D-A3E178569C78}" srcOrd="1" destOrd="0" presId="urn:microsoft.com/office/officeart/2005/8/layout/radial2"/>
    <dgm:cxn modelId="{2A363287-80F3-4E80-8E13-916D8FBBFEF7}" type="presParOf" srcId="{103930B5-28DB-4E65-A3A0-C24FDDEFAD0C}" destId="{12D9DE32-B7E6-4CA9-B88F-5B57C88C6969}" srcOrd="2" destOrd="0" presId="urn:microsoft.com/office/officeart/2005/8/layout/radial2"/>
    <dgm:cxn modelId="{BE42DC41-4CA5-4F2E-8D44-AAA1E71293A5}" type="presParOf" srcId="{12D9DE32-B7E6-4CA9-B88F-5B57C88C6969}" destId="{FDE184E9-9564-4A8D-8EA3-E3D12D28250A}" srcOrd="0" destOrd="0" presId="urn:microsoft.com/office/officeart/2005/8/layout/radial2"/>
    <dgm:cxn modelId="{8ECFC4D4-4374-4609-B923-15FC780719E8}" type="presParOf" srcId="{12D9DE32-B7E6-4CA9-B88F-5B57C88C6969}" destId="{2053686D-BB4C-4001-8F28-913DB1948A6E}" srcOrd="1" destOrd="0" presId="urn:microsoft.com/office/officeart/2005/8/layout/radial2"/>
    <dgm:cxn modelId="{94DDD1FB-C731-49E0-BA21-ECE318DA8D70}" type="presParOf" srcId="{103930B5-28DB-4E65-A3A0-C24FDDEFAD0C}" destId="{943AA7E6-7D28-4AC9-8CE7-868735B637C8}" srcOrd="3" destOrd="0" presId="urn:microsoft.com/office/officeart/2005/8/layout/radial2"/>
    <dgm:cxn modelId="{01C0052A-CA21-42BA-AF13-C09A485D6296}" type="presParOf" srcId="{103930B5-28DB-4E65-A3A0-C24FDDEFAD0C}" destId="{38E021DF-5B41-4BD9-AF09-122375939417}" srcOrd="4" destOrd="0" presId="urn:microsoft.com/office/officeart/2005/8/layout/radial2"/>
    <dgm:cxn modelId="{1120642A-9E52-40C1-B7CA-55147EF8DBBE}" type="presParOf" srcId="{38E021DF-5B41-4BD9-AF09-122375939417}" destId="{5502A387-A3B2-4CFB-810E-C3727E6E0DC2}" srcOrd="0" destOrd="0" presId="urn:microsoft.com/office/officeart/2005/8/layout/radial2"/>
    <dgm:cxn modelId="{22E6BAA3-8DA5-4963-8B65-881E7B3D7CAE}" type="presParOf" srcId="{38E021DF-5B41-4BD9-AF09-122375939417}" destId="{013B04D2-0966-4C4B-A946-8CB4C111771D}" srcOrd="1" destOrd="0" presId="urn:microsoft.com/office/officeart/2005/8/layout/radial2"/>
    <dgm:cxn modelId="{7637A330-ECE1-426E-A5D8-CF17E0C5660B}" type="presParOf" srcId="{103930B5-28DB-4E65-A3A0-C24FDDEFAD0C}" destId="{45E1C4C6-5E96-464D-9A85-7CB74B391B3D}" srcOrd="5" destOrd="0" presId="urn:microsoft.com/office/officeart/2005/8/layout/radial2"/>
    <dgm:cxn modelId="{D95E5AD8-698E-44E1-8E31-7950A928E466}" type="presParOf" srcId="{103930B5-28DB-4E65-A3A0-C24FDDEFAD0C}" destId="{A94B7E47-6044-48C2-82AF-F2D779F0005D}" srcOrd="6" destOrd="0" presId="urn:microsoft.com/office/officeart/2005/8/layout/radial2"/>
    <dgm:cxn modelId="{4BF0D16D-E0F6-45D0-BF5A-322E849D186B}" type="presParOf" srcId="{A94B7E47-6044-48C2-82AF-F2D779F0005D}" destId="{CEDE2897-7C32-414A-B856-66A871B6CCE8}" srcOrd="0" destOrd="0" presId="urn:microsoft.com/office/officeart/2005/8/layout/radial2"/>
    <dgm:cxn modelId="{56AB56B2-E6F6-4769-9800-1AFB865A817C}" type="presParOf" srcId="{A94B7E47-6044-48C2-82AF-F2D779F0005D}" destId="{C738C801-6250-46BA-9311-7427EFCF9BE8}" srcOrd="1" destOrd="0" presId="urn:microsoft.com/office/officeart/2005/8/layout/radial2"/>
    <dgm:cxn modelId="{F371F780-B8FC-4C11-A633-0699B82AABAC}" type="presParOf" srcId="{103930B5-28DB-4E65-A3A0-C24FDDEFAD0C}" destId="{28A5B4C1-3921-48BB-A905-9BA4FCA67F67}" srcOrd="7" destOrd="0" presId="urn:microsoft.com/office/officeart/2005/8/layout/radial2"/>
    <dgm:cxn modelId="{3FA67A7B-E7A7-42D5-A94C-7133F7BA3E93}" type="presParOf" srcId="{103930B5-28DB-4E65-A3A0-C24FDDEFAD0C}" destId="{D39B10F6-8311-4E93-913E-9071B87DFB7B}" srcOrd="8" destOrd="0" presId="urn:microsoft.com/office/officeart/2005/8/layout/radial2"/>
    <dgm:cxn modelId="{399094A6-53EC-4729-BECE-AF75E30B7CA5}" type="presParOf" srcId="{D39B10F6-8311-4E93-913E-9071B87DFB7B}" destId="{2B586744-90BB-4979-9435-AC21442F98F1}" srcOrd="0" destOrd="0" presId="urn:microsoft.com/office/officeart/2005/8/layout/radial2"/>
    <dgm:cxn modelId="{A7DAFD05-1EA8-49C1-A59C-7D10FDDE653B}" type="presParOf" srcId="{D39B10F6-8311-4E93-913E-9071B87DFB7B}" destId="{71BE1F50-2E4C-4251-81BB-692F011713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A5B4C1-3921-48BB-A905-9BA4FCA67F67}">
      <dsp:nvSpPr>
        <dsp:cNvPr id="0" name=""/>
        <dsp:cNvSpPr/>
      </dsp:nvSpPr>
      <dsp:spPr>
        <a:xfrm rot="3682884">
          <a:off x="2072201" y="3303465"/>
          <a:ext cx="870277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870277" y="224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1C4C6-5E96-464D-9A85-7CB74B391B3D}">
      <dsp:nvSpPr>
        <dsp:cNvPr id="0" name=""/>
        <dsp:cNvSpPr/>
      </dsp:nvSpPr>
      <dsp:spPr>
        <a:xfrm rot="1312502">
          <a:off x="2550722" y="2676159"/>
          <a:ext cx="621875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621875" y="224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AA7E6-7D28-4AC9-8CE7-868735B637C8}">
      <dsp:nvSpPr>
        <dsp:cNvPr id="0" name=""/>
        <dsp:cNvSpPr/>
      </dsp:nvSpPr>
      <dsp:spPr>
        <a:xfrm rot="20339379">
          <a:off x="2548768" y="1954975"/>
          <a:ext cx="732268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732268" y="224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DEE2E-978A-4406-804D-A3E178569C78}">
      <dsp:nvSpPr>
        <dsp:cNvPr id="0" name=""/>
        <dsp:cNvSpPr/>
      </dsp:nvSpPr>
      <dsp:spPr>
        <a:xfrm rot="17917116">
          <a:off x="2072201" y="1332579"/>
          <a:ext cx="870277" cy="44912"/>
        </a:xfrm>
        <a:custGeom>
          <a:avLst/>
          <a:gdLst/>
          <a:ahLst/>
          <a:cxnLst/>
          <a:rect l="0" t="0" r="0" b="0"/>
          <a:pathLst>
            <a:path>
              <a:moveTo>
                <a:pt x="0" y="22456"/>
              </a:moveTo>
              <a:lnTo>
                <a:pt x="870277" y="224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B4305-61C8-409C-9005-6007D1D5BD5C}">
      <dsp:nvSpPr>
        <dsp:cNvPr id="0" name=""/>
        <dsp:cNvSpPr/>
      </dsp:nvSpPr>
      <dsp:spPr>
        <a:xfrm>
          <a:off x="1120619" y="1465314"/>
          <a:ext cx="1724188" cy="172418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184E9-9564-4A8D-8EA3-E3D12D28250A}">
      <dsp:nvSpPr>
        <dsp:cNvPr id="0" name=""/>
        <dsp:cNvSpPr/>
      </dsp:nvSpPr>
      <dsp:spPr>
        <a:xfrm>
          <a:off x="2446258" y="1740"/>
          <a:ext cx="1034513" cy="103451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sz="45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597759" y="153241"/>
        <a:ext cx="731511" cy="731511"/>
      </dsp:txXfrm>
    </dsp:sp>
    <dsp:sp modelId="{2053686D-BB4C-4001-8F28-913DB1948A6E}">
      <dsp:nvSpPr>
        <dsp:cNvPr id="0" name=""/>
        <dsp:cNvSpPr/>
      </dsp:nvSpPr>
      <dsp:spPr>
        <a:xfrm>
          <a:off x="3584222" y="1740"/>
          <a:ext cx="1551769" cy="1034513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sz="34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584222" y="1740"/>
        <a:ext cx="1551769" cy="1034513"/>
      </dsp:txXfrm>
    </dsp:sp>
    <dsp:sp modelId="{5502A387-A3B2-4CFB-810E-C3727E6E0DC2}">
      <dsp:nvSpPr>
        <dsp:cNvPr id="0" name=""/>
        <dsp:cNvSpPr/>
      </dsp:nvSpPr>
      <dsp:spPr>
        <a:xfrm>
          <a:off x="3222304" y="1143447"/>
          <a:ext cx="1034513" cy="103451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b="0" kern="1200" cap="none" spc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sz="4500" b="0" kern="1200" cap="none" spc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373805" y="1294948"/>
        <a:ext cx="731511" cy="731511"/>
      </dsp:txXfrm>
    </dsp:sp>
    <dsp:sp modelId="{013B04D2-0966-4C4B-A946-8CB4C111771D}">
      <dsp:nvSpPr>
        <dsp:cNvPr id="0" name=""/>
        <dsp:cNvSpPr/>
      </dsp:nvSpPr>
      <dsp:spPr>
        <a:xfrm>
          <a:off x="4360269" y="1143447"/>
          <a:ext cx="1551769" cy="103451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sz="34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360269" y="1143447"/>
        <a:ext cx="1551769" cy="1034513"/>
      </dsp:txXfrm>
    </dsp:sp>
    <dsp:sp modelId="{CEDE2897-7C32-414A-B856-66A871B6CCE8}">
      <dsp:nvSpPr>
        <dsp:cNvPr id="0" name=""/>
        <dsp:cNvSpPr/>
      </dsp:nvSpPr>
      <dsp:spPr>
        <a:xfrm>
          <a:off x="3112966" y="2489930"/>
          <a:ext cx="1034513" cy="103451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b="0" kern="1200" cap="none" spc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sz="4500" b="0" kern="1200" cap="none" spc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264467" y="2641431"/>
        <a:ext cx="731511" cy="731511"/>
      </dsp:txXfrm>
    </dsp:sp>
    <dsp:sp modelId="{C738C801-6250-46BA-9311-7427EFCF9BE8}">
      <dsp:nvSpPr>
        <dsp:cNvPr id="0" name=""/>
        <dsp:cNvSpPr/>
      </dsp:nvSpPr>
      <dsp:spPr>
        <a:xfrm>
          <a:off x="4250931" y="2489930"/>
          <a:ext cx="1551769" cy="1034513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sz="34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250931" y="2489930"/>
        <a:ext cx="1551769" cy="1034513"/>
      </dsp:txXfrm>
    </dsp:sp>
    <dsp:sp modelId="{2B586744-90BB-4979-9435-AC21442F98F1}">
      <dsp:nvSpPr>
        <dsp:cNvPr id="0" name=""/>
        <dsp:cNvSpPr/>
      </dsp:nvSpPr>
      <dsp:spPr>
        <a:xfrm>
          <a:off x="2446258" y="3644703"/>
          <a:ext cx="1034513" cy="1034513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sz="45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597759" y="3796204"/>
        <a:ext cx="731511" cy="731511"/>
      </dsp:txXfrm>
    </dsp:sp>
    <dsp:sp modelId="{71BE1F50-2E4C-4251-81BB-692F011713F9}">
      <dsp:nvSpPr>
        <dsp:cNvPr id="0" name=""/>
        <dsp:cNvSpPr/>
      </dsp:nvSpPr>
      <dsp:spPr>
        <a:xfrm>
          <a:off x="3584222" y="3644703"/>
          <a:ext cx="1551769" cy="103451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sz="34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584222" y="3644703"/>
        <a:ext cx="1551769" cy="1034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68201" y="2763532"/>
            <a:ext cx="3788228" cy="3575984"/>
          </a:xfrm>
          <a:prstGeom prst="noSmoking">
            <a:avLst>
              <a:gd name="adj" fmla="val 77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56" b="98962" l="2468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5143">
            <a:off x="970572" y="3543421"/>
            <a:ext cx="3000114" cy="248185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841126" flipH="1">
            <a:off x="4749028" y="2280630"/>
            <a:ext cx="2447730" cy="20275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404554">
            <a:off x="5583527" y="4356756"/>
            <a:ext cx="2223880" cy="184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solidFill>
                  <a:schemeClr val="accent5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600" dirty="0">
                <a:solidFill>
                  <a:schemeClr val="accent5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-</a:t>
            </a:r>
            <a:r>
              <a:rPr lang="zh-TW" altLang="en-US" sz="3600" dirty="0">
                <a:solidFill>
                  <a:schemeClr val="accent5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3600" dirty="0" smtClean="0">
                <a:solidFill>
                  <a:schemeClr val="accent5">
                    <a:lumMod val="75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！</a:t>
            </a:r>
            <a:endParaRPr lang="zh-TW" altLang="en-US" sz="3600" dirty="0">
              <a:solidFill>
                <a:schemeClr val="accent5">
                  <a:lumMod val="75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372221" y="1265647"/>
            <a:ext cx="6129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消滅病媒蚊</a:t>
            </a:r>
            <a:endParaRPr lang="zh-TW" altLang="en-US" sz="7200" b="1" dirty="0">
              <a:solidFill>
                <a:schemeClr val="accent4">
                  <a:lumMod val="60000"/>
                  <a:lumOff val="40000"/>
                </a:schemeClr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348352081"/>
              </p:ext>
            </p:extLst>
          </p:nvPr>
        </p:nvGraphicFramePr>
        <p:xfrm>
          <a:off x="940526" y="1341019"/>
          <a:ext cx="6910251" cy="4680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94714" y="4794069"/>
            <a:ext cx="2312126" cy="1227907"/>
          </a:xfrm>
          <a:prstGeom prst="rightArrow">
            <a:avLst/>
          </a:prstGeom>
          <a:solidFill>
            <a:srgbClr val="FFFF00"/>
          </a:solidFill>
          <a:ln w="5715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0070C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文鼎中特廣告體</vt:lpstr>
      <vt:lpstr>文鼎顏楷</vt:lpstr>
      <vt:lpstr>文鼎疊圓體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2019-10-21T06:04:02Z</dcterms:modified>
</cp:coreProperties>
</file>