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B1FF"/>
    <a:srgbClr val="FF9900"/>
    <a:srgbClr val="FD4D4D"/>
    <a:srgbClr val="FF33CC"/>
    <a:srgbClr val="3399FF"/>
    <a:srgbClr val="FF6699"/>
    <a:srgbClr val="FF0066"/>
    <a:srgbClr val="9999FF"/>
    <a:srgbClr val="FF99CC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85" d="100"/>
          <a:sy n="85" d="100"/>
        </p:scale>
        <p:origin x="8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451032-78AB-43B1-BBB0-D6B731DBCAC3}" type="doc">
      <dgm:prSet loTypeId="urn:microsoft.com/office/officeart/2005/8/layout/radial2" loCatId="relationship" qsTypeId="urn:microsoft.com/office/officeart/2005/8/quickstyle/simple5" qsCatId="simple" csTypeId="urn:microsoft.com/office/officeart/2005/8/colors/accent2_1" csCatId="accent2" phldr="1"/>
      <dgm:spPr/>
      <dgm:t>
        <a:bodyPr/>
        <a:lstStyle/>
        <a:p>
          <a:endParaRPr lang="zh-TW" altLang="en-US"/>
        </a:p>
      </dgm:t>
    </dgm:pt>
    <dgm:pt modelId="{5DC7B976-6C50-4F1B-ADD9-1C978000986A}">
      <dgm:prSet/>
      <dgm:spPr>
        <a:solidFill>
          <a:srgbClr val="FF9900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ED0E952-EA46-4969-B15C-985DA3C96AA9}" type="parTrans" cxnId="{6A532757-531E-42B6-A980-FA1CAC8CA5D8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7CBE9612-5D98-4D99-8EB3-AF2F29B7D0DC}" type="sibTrans" cxnId="{6A532757-531E-42B6-A980-FA1CAC8CA5D8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5F054A4-3B2B-4193-A15D-79EB3420E908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7DB1043-DC57-4F94-93D0-BF9C5787BC64}" type="parTrans" cxnId="{AC899B1C-C55A-4489-B1CA-4212815539D7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74A0021F-C728-4632-832D-F78362D756A7}" type="sibTrans" cxnId="{AC899B1C-C55A-4489-B1CA-4212815539D7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D142070-2C37-4001-B546-D36845365746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10004AD-79FF-48E4-8D0C-416032E5F173}" type="parTrans" cxnId="{958B0F36-D524-4B5E-A1D6-3202971AA600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B760996A-965A-431A-B7B8-7D792F5D4C7C}" type="sibTrans" cxnId="{958B0F36-D524-4B5E-A1D6-3202971AA600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A6C069B-8ECE-4078-994E-D7E9A3C7C9CC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7D394AAE-54B4-4426-B85E-43AFB6E50CDF}" type="parTrans" cxnId="{669E9060-55BA-4EDD-AAE6-D7DB8B8AEDBB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E0CE0E6-6815-41E2-938A-27463ABCE2F9}" type="sibTrans" cxnId="{669E9060-55BA-4EDD-AAE6-D7DB8B8AEDBB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277F907-9926-40CF-87EA-7B83D87F07AD}">
      <dgm:prSet/>
      <dgm:spPr>
        <a:solidFill>
          <a:srgbClr val="FF9900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34C19F3-9640-422C-9ECE-BE5FE214A1CE}" type="parTrans" cxnId="{893D7D12-618E-4A7E-A448-3D3A14126D29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3126654-46C6-4EE3-BA57-D55EC79D1281}" type="sibTrans" cxnId="{893D7D12-618E-4A7E-A448-3D3A14126D29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3B3E7C6-22EA-4D1E-8FB2-81204ADEDA31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5BBF892A-E474-4744-9923-E0C66077F3E7}" type="parTrans" cxnId="{7C7D2233-3DB9-445A-8BF7-EEC2BDD2E551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263BDAB-3A39-43AB-BA28-B84A907301E2}" type="sibTrans" cxnId="{7C7D2233-3DB9-445A-8BF7-EEC2BDD2E551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12F81B6-98A0-460C-9C32-C931BAB3FC10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FF5A4E6-4DA3-4664-B892-28003D5417D1}" type="parTrans" cxnId="{F7267E23-9D2A-450B-948E-DD1D2D513415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C654F59-60D6-4389-B61D-51E0FC08D462}" type="sibTrans" cxnId="{F7267E23-9D2A-450B-948E-DD1D2D513415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D028B22-597C-478A-8E2B-A4B606E0BFBF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FFA0B67-57E4-4781-8887-A315AF1597C8}" type="parTrans" cxnId="{1A0D44F6-D3F3-4165-A41B-79AD287A37A3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230A79E-9935-40C1-871B-EA5178AAEA05}" type="sibTrans" cxnId="{1A0D44F6-D3F3-4165-A41B-79AD287A37A3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EF36600A-EB9F-4C28-B639-BE5941DCEE4A}" type="pres">
      <dgm:prSet presAssocID="{A2451032-78AB-43B1-BBB0-D6B731DBCAC3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0421B68-DF02-421F-BFF9-02E3544B5EC7}" type="pres">
      <dgm:prSet presAssocID="{A2451032-78AB-43B1-BBB0-D6B731DBCAC3}" presName="cycle" presStyleCnt="0"/>
      <dgm:spPr/>
    </dgm:pt>
    <dgm:pt modelId="{10B0EB36-E54B-41CC-999E-19A58A3BD7D3}" type="pres">
      <dgm:prSet presAssocID="{A2451032-78AB-43B1-BBB0-D6B731DBCAC3}" presName="centerShape" presStyleCnt="0"/>
      <dgm:spPr/>
    </dgm:pt>
    <dgm:pt modelId="{20289BF5-D580-4A27-98C0-5BE261DA211C}" type="pres">
      <dgm:prSet presAssocID="{A2451032-78AB-43B1-BBB0-D6B731DBCAC3}" presName="connSite" presStyleLbl="node1" presStyleIdx="0" presStyleCnt="5"/>
      <dgm:spPr/>
    </dgm:pt>
    <dgm:pt modelId="{32476185-5916-4243-A2D7-1550F228B51F}" type="pres">
      <dgm:prSet presAssocID="{A2451032-78AB-43B1-BBB0-D6B731DBCAC3}" presName="visible" presStyleLbl="node1" presStyleIdx="0" presStyleCnt="5" custLinFactNeighborX="-2423" custLinFactNeighborY="80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6A28367-EDD3-4BE1-B8C7-67BA52A59D15}" type="pres">
      <dgm:prSet presAssocID="{6ED0E952-EA46-4969-B15C-985DA3C96AA9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52950097-7B01-4D20-816D-38BF95082588}" type="pres">
      <dgm:prSet presAssocID="{5DC7B976-6C50-4F1B-ADD9-1C978000986A}" presName="node" presStyleCnt="0"/>
      <dgm:spPr/>
    </dgm:pt>
    <dgm:pt modelId="{CC9B4BC7-60B6-4763-9C99-2403CBA0CD78}" type="pres">
      <dgm:prSet presAssocID="{5DC7B976-6C50-4F1B-ADD9-1C978000986A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4DB72BF-71D6-47D1-8DEB-AA7689CE2B2B}" type="pres">
      <dgm:prSet presAssocID="{5DC7B976-6C50-4F1B-ADD9-1C978000986A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6ABBE2-7182-4D62-99C2-9E592FBF6504}" type="pres">
      <dgm:prSet presAssocID="{410004AD-79FF-48E4-8D0C-416032E5F173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7BE0C364-B32E-4A1F-8979-F60804E93B48}" type="pres">
      <dgm:prSet presAssocID="{3D142070-2C37-4001-B546-D36845365746}" presName="node" presStyleCnt="0"/>
      <dgm:spPr/>
    </dgm:pt>
    <dgm:pt modelId="{A688C488-D1FF-4FD4-8C14-3A2997732764}" type="pres">
      <dgm:prSet presAssocID="{3D142070-2C37-4001-B546-D36845365746}" presName="parentNode" presStyleLbl="node1" presStyleIdx="2" presStyleCnt="5" custLinFactNeighborX="13460" custLinFactNeighborY="1211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D64F391-40D1-42F0-9C9A-12AC217ECDF1}" type="pres">
      <dgm:prSet presAssocID="{3D142070-2C37-4001-B546-D36845365746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D9F8BFC-2DC1-4582-BE76-8B4912218030}" type="pres">
      <dgm:prSet presAssocID="{934C19F3-9640-422C-9ECE-BE5FE214A1CE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0ABE09EE-EA81-43E3-A39D-0CEFEC37D212}" type="pres">
      <dgm:prSet presAssocID="{6277F907-9926-40CF-87EA-7B83D87F07AD}" presName="node" presStyleCnt="0"/>
      <dgm:spPr/>
    </dgm:pt>
    <dgm:pt modelId="{2298C4D7-F6B4-48B0-A13B-19CC15972DD2}" type="pres">
      <dgm:prSet presAssocID="{6277F907-9926-40CF-87EA-7B83D87F07AD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F1C68BF-FDDE-4614-A9BC-D6F3E451F7BC}" type="pres">
      <dgm:prSet presAssocID="{6277F907-9926-40CF-87EA-7B83D87F07AD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1997FA1-FBF3-452E-851A-2BB47F798B1C}" type="pres">
      <dgm:prSet presAssocID="{0FF5A4E6-4DA3-4664-B892-28003D5417D1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0257D8A5-EE55-4296-9625-457EBBB523DA}" type="pres">
      <dgm:prSet presAssocID="{A12F81B6-98A0-460C-9C32-C931BAB3FC10}" presName="node" presStyleCnt="0"/>
      <dgm:spPr/>
    </dgm:pt>
    <dgm:pt modelId="{67EDECE5-650A-43A2-953A-6684A91AE6A8}" type="pres">
      <dgm:prSet presAssocID="{A12F81B6-98A0-460C-9C32-C931BAB3FC10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334E23F-BE35-47BF-9ED5-E59A6D73D12C}" type="pres">
      <dgm:prSet presAssocID="{A12F81B6-98A0-460C-9C32-C931BAB3FC10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43F9347-C52D-4D5F-80E1-EABEA87D819E}" type="presOf" srcId="{DD028B22-597C-478A-8E2B-A4B606E0BFBF}" destId="{C334E23F-BE35-47BF-9ED5-E59A6D73D12C}" srcOrd="0" destOrd="0" presId="urn:microsoft.com/office/officeart/2005/8/layout/radial2"/>
    <dgm:cxn modelId="{28A92ACB-B710-4C4E-B9D1-BD6D55956FC0}" type="presOf" srcId="{A5F054A4-3B2B-4193-A15D-79EB3420E908}" destId="{E4DB72BF-71D6-47D1-8DEB-AA7689CE2B2B}" srcOrd="0" destOrd="0" presId="urn:microsoft.com/office/officeart/2005/8/layout/radial2"/>
    <dgm:cxn modelId="{88040A95-7029-40AE-A0D4-8D56C21B2298}" type="presOf" srcId="{934C19F3-9640-422C-9ECE-BE5FE214A1CE}" destId="{5D9F8BFC-2DC1-4582-BE76-8B4912218030}" srcOrd="0" destOrd="0" presId="urn:microsoft.com/office/officeart/2005/8/layout/radial2"/>
    <dgm:cxn modelId="{50E384D9-2D5F-462B-9E73-E1C41CDF6FDA}" type="presOf" srcId="{9A6C069B-8ECE-4078-994E-D7E9A3C7C9CC}" destId="{1D64F391-40D1-42F0-9C9A-12AC217ECDF1}" srcOrd="0" destOrd="0" presId="urn:microsoft.com/office/officeart/2005/8/layout/radial2"/>
    <dgm:cxn modelId="{7C7D2233-3DB9-445A-8BF7-EEC2BDD2E551}" srcId="{6277F907-9926-40CF-87EA-7B83D87F07AD}" destId="{43B3E7C6-22EA-4D1E-8FB2-81204ADEDA31}" srcOrd="0" destOrd="0" parTransId="{5BBF892A-E474-4744-9923-E0C66077F3E7}" sibTransId="{9263BDAB-3A39-43AB-BA28-B84A907301E2}"/>
    <dgm:cxn modelId="{AC899B1C-C55A-4489-B1CA-4212815539D7}" srcId="{5DC7B976-6C50-4F1B-ADD9-1C978000986A}" destId="{A5F054A4-3B2B-4193-A15D-79EB3420E908}" srcOrd="0" destOrd="0" parTransId="{27DB1043-DC57-4F94-93D0-BF9C5787BC64}" sibTransId="{74A0021F-C728-4632-832D-F78362D756A7}"/>
    <dgm:cxn modelId="{6A532757-531E-42B6-A980-FA1CAC8CA5D8}" srcId="{A2451032-78AB-43B1-BBB0-D6B731DBCAC3}" destId="{5DC7B976-6C50-4F1B-ADD9-1C978000986A}" srcOrd="0" destOrd="0" parTransId="{6ED0E952-EA46-4969-B15C-985DA3C96AA9}" sibTransId="{7CBE9612-5D98-4D99-8EB3-AF2F29B7D0DC}"/>
    <dgm:cxn modelId="{669E9060-55BA-4EDD-AAE6-D7DB8B8AEDBB}" srcId="{3D142070-2C37-4001-B546-D36845365746}" destId="{9A6C069B-8ECE-4078-994E-D7E9A3C7C9CC}" srcOrd="0" destOrd="0" parTransId="{7D394AAE-54B4-4426-B85E-43AFB6E50CDF}" sibTransId="{9E0CE0E6-6815-41E2-938A-27463ABCE2F9}"/>
    <dgm:cxn modelId="{03C6BD8A-6FF2-43E0-A70F-863F11C7D069}" type="presOf" srcId="{A12F81B6-98A0-460C-9C32-C931BAB3FC10}" destId="{67EDECE5-650A-43A2-953A-6684A91AE6A8}" srcOrd="0" destOrd="0" presId="urn:microsoft.com/office/officeart/2005/8/layout/radial2"/>
    <dgm:cxn modelId="{AE969AFE-0319-4C28-AA7C-B19CD4D147CB}" type="presOf" srcId="{410004AD-79FF-48E4-8D0C-416032E5F173}" destId="{1E6ABBE2-7182-4D62-99C2-9E592FBF6504}" srcOrd="0" destOrd="0" presId="urn:microsoft.com/office/officeart/2005/8/layout/radial2"/>
    <dgm:cxn modelId="{FAD62142-C35E-48D4-AB80-2DC119C7B896}" type="presOf" srcId="{5DC7B976-6C50-4F1B-ADD9-1C978000986A}" destId="{CC9B4BC7-60B6-4763-9C99-2403CBA0CD78}" srcOrd="0" destOrd="0" presId="urn:microsoft.com/office/officeart/2005/8/layout/radial2"/>
    <dgm:cxn modelId="{8119C866-C848-4F39-A964-A99403DCF6BC}" type="presOf" srcId="{6ED0E952-EA46-4969-B15C-985DA3C96AA9}" destId="{56A28367-EDD3-4BE1-B8C7-67BA52A59D15}" srcOrd="0" destOrd="0" presId="urn:microsoft.com/office/officeart/2005/8/layout/radial2"/>
    <dgm:cxn modelId="{F7267E23-9D2A-450B-948E-DD1D2D513415}" srcId="{A2451032-78AB-43B1-BBB0-D6B731DBCAC3}" destId="{A12F81B6-98A0-460C-9C32-C931BAB3FC10}" srcOrd="3" destOrd="0" parTransId="{0FF5A4E6-4DA3-4664-B892-28003D5417D1}" sibTransId="{1C654F59-60D6-4389-B61D-51E0FC08D462}"/>
    <dgm:cxn modelId="{17E008E8-CF32-4010-B67C-1E22641E30A1}" type="presOf" srcId="{43B3E7C6-22EA-4D1E-8FB2-81204ADEDA31}" destId="{6F1C68BF-FDDE-4614-A9BC-D6F3E451F7BC}" srcOrd="0" destOrd="0" presId="urn:microsoft.com/office/officeart/2005/8/layout/radial2"/>
    <dgm:cxn modelId="{661E0AE5-CD8A-4CED-831C-EB299B61239A}" type="presOf" srcId="{3D142070-2C37-4001-B546-D36845365746}" destId="{A688C488-D1FF-4FD4-8C14-3A2997732764}" srcOrd="0" destOrd="0" presId="urn:microsoft.com/office/officeart/2005/8/layout/radial2"/>
    <dgm:cxn modelId="{BBABB582-7DB5-45CB-9DC8-A75E14084960}" type="presOf" srcId="{0FF5A4E6-4DA3-4664-B892-28003D5417D1}" destId="{D1997FA1-FBF3-452E-851A-2BB47F798B1C}" srcOrd="0" destOrd="0" presId="urn:microsoft.com/office/officeart/2005/8/layout/radial2"/>
    <dgm:cxn modelId="{958B0F36-D524-4B5E-A1D6-3202971AA600}" srcId="{A2451032-78AB-43B1-BBB0-D6B731DBCAC3}" destId="{3D142070-2C37-4001-B546-D36845365746}" srcOrd="1" destOrd="0" parTransId="{410004AD-79FF-48E4-8D0C-416032E5F173}" sibTransId="{B760996A-965A-431A-B7B8-7D792F5D4C7C}"/>
    <dgm:cxn modelId="{C078C062-221E-470B-899C-90B16DF43076}" type="presOf" srcId="{A2451032-78AB-43B1-BBB0-D6B731DBCAC3}" destId="{EF36600A-EB9F-4C28-B639-BE5941DCEE4A}" srcOrd="0" destOrd="0" presId="urn:microsoft.com/office/officeart/2005/8/layout/radial2"/>
    <dgm:cxn modelId="{893D7D12-618E-4A7E-A448-3D3A14126D29}" srcId="{A2451032-78AB-43B1-BBB0-D6B731DBCAC3}" destId="{6277F907-9926-40CF-87EA-7B83D87F07AD}" srcOrd="2" destOrd="0" parTransId="{934C19F3-9640-422C-9ECE-BE5FE214A1CE}" sibTransId="{63126654-46C6-4EE3-BA57-D55EC79D1281}"/>
    <dgm:cxn modelId="{1A0D44F6-D3F3-4165-A41B-79AD287A37A3}" srcId="{A12F81B6-98A0-460C-9C32-C931BAB3FC10}" destId="{DD028B22-597C-478A-8E2B-A4B606E0BFBF}" srcOrd="0" destOrd="0" parTransId="{9FFA0B67-57E4-4781-8887-A315AF1597C8}" sibTransId="{4230A79E-9935-40C1-871B-EA5178AAEA05}"/>
    <dgm:cxn modelId="{9D0D032F-FD8D-43F1-87BC-6BFC2C47A65F}" type="presOf" srcId="{6277F907-9926-40CF-87EA-7B83D87F07AD}" destId="{2298C4D7-F6B4-48B0-A13B-19CC15972DD2}" srcOrd="0" destOrd="0" presId="urn:microsoft.com/office/officeart/2005/8/layout/radial2"/>
    <dgm:cxn modelId="{87BDD2B7-D756-4B39-B78C-6DC61BDA53A7}" type="presParOf" srcId="{EF36600A-EB9F-4C28-B639-BE5941DCEE4A}" destId="{F0421B68-DF02-421F-BFF9-02E3544B5EC7}" srcOrd="0" destOrd="0" presId="urn:microsoft.com/office/officeart/2005/8/layout/radial2"/>
    <dgm:cxn modelId="{6E11CE12-AFC4-4F98-9F6B-A51CD6DE9739}" type="presParOf" srcId="{F0421B68-DF02-421F-BFF9-02E3544B5EC7}" destId="{10B0EB36-E54B-41CC-999E-19A58A3BD7D3}" srcOrd="0" destOrd="0" presId="urn:microsoft.com/office/officeart/2005/8/layout/radial2"/>
    <dgm:cxn modelId="{D8666753-086C-41AA-B3ED-506F105BD93E}" type="presParOf" srcId="{10B0EB36-E54B-41CC-999E-19A58A3BD7D3}" destId="{20289BF5-D580-4A27-98C0-5BE261DA211C}" srcOrd="0" destOrd="0" presId="urn:microsoft.com/office/officeart/2005/8/layout/radial2"/>
    <dgm:cxn modelId="{9ADCEEC5-D3ED-4BA7-A298-6ED9B86A5236}" type="presParOf" srcId="{10B0EB36-E54B-41CC-999E-19A58A3BD7D3}" destId="{32476185-5916-4243-A2D7-1550F228B51F}" srcOrd="1" destOrd="0" presId="urn:microsoft.com/office/officeart/2005/8/layout/radial2"/>
    <dgm:cxn modelId="{8E6AAC6A-B655-4DDF-B374-DDB51903A9FF}" type="presParOf" srcId="{F0421B68-DF02-421F-BFF9-02E3544B5EC7}" destId="{56A28367-EDD3-4BE1-B8C7-67BA52A59D15}" srcOrd="1" destOrd="0" presId="urn:microsoft.com/office/officeart/2005/8/layout/radial2"/>
    <dgm:cxn modelId="{C592F73E-389C-4619-ACA7-0D6F8A11CB05}" type="presParOf" srcId="{F0421B68-DF02-421F-BFF9-02E3544B5EC7}" destId="{52950097-7B01-4D20-816D-38BF95082588}" srcOrd="2" destOrd="0" presId="urn:microsoft.com/office/officeart/2005/8/layout/radial2"/>
    <dgm:cxn modelId="{0611EB72-768D-42E4-8C37-881C722541F3}" type="presParOf" srcId="{52950097-7B01-4D20-816D-38BF95082588}" destId="{CC9B4BC7-60B6-4763-9C99-2403CBA0CD78}" srcOrd="0" destOrd="0" presId="urn:microsoft.com/office/officeart/2005/8/layout/radial2"/>
    <dgm:cxn modelId="{7DFA3070-40CF-4B1E-90C4-C34048D9A47E}" type="presParOf" srcId="{52950097-7B01-4D20-816D-38BF95082588}" destId="{E4DB72BF-71D6-47D1-8DEB-AA7689CE2B2B}" srcOrd="1" destOrd="0" presId="urn:microsoft.com/office/officeart/2005/8/layout/radial2"/>
    <dgm:cxn modelId="{8BCC9579-3BE6-4C29-9338-2D77833B2D69}" type="presParOf" srcId="{F0421B68-DF02-421F-BFF9-02E3544B5EC7}" destId="{1E6ABBE2-7182-4D62-99C2-9E592FBF6504}" srcOrd="3" destOrd="0" presId="urn:microsoft.com/office/officeart/2005/8/layout/radial2"/>
    <dgm:cxn modelId="{AD9B86E8-CEF8-4153-8F60-6CB9346202DF}" type="presParOf" srcId="{F0421B68-DF02-421F-BFF9-02E3544B5EC7}" destId="{7BE0C364-B32E-4A1F-8979-F60804E93B48}" srcOrd="4" destOrd="0" presId="urn:microsoft.com/office/officeart/2005/8/layout/radial2"/>
    <dgm:cxn modelId="{B5D4D1DA-D405-43C7-8022-DC02EFFBDEBE}" type="presParOf" srcId="{7BE0C364-B32E-4A1F-8979-F60804E93B48}" destId="{A688C488-D1FF-4FD4-8C14-3A2997732764}" srcOrd="0" destOrd="0" presId="urn:microsoft.com/office/officeart/2005/8/layout/radial2"/>
    <dgm:cxn modelId="{F25F2C79-803E-4464-BD8A-4B9E61C2B388}" type="presParOf" srcId="{7BE0C364-B32E-4A1F-8979-F60804E93B48}" destId="{1D64F391-40D1-42F0-9C9A-12AC217ECDF1}" srcOrd="1" destOrd="0" presId="urn:microsoft.com/office/officeart/2005/8/layout/radial2"/>
    <dgm:cxn modelId="{2EC9F972-975B-4BA7-9E17-CB47FB1636B3}" type="presParOf" srcId="{F0421B68-DF02-421F-BFF9-02E3544B5EC7}" destId="{5D9F8BFC-2DC1-4582-BE76-8B4912218030}" srcOrd="5" destOrd="0" presId="urn:microsoft.com/office/officeart/2005/8/layout/radial2"/>
    <dgm:cxn modelId="{3C6FE3DB-DBFB-40B6-8B3E-5E25B44DEDFC}" type="presParOf" srcId="{F0421B68-DF02-421F-BFF9-02E3544B5EC7}" destId="{0ABE09EE-EA81-43E3-A39D-0CEFEC37D212}" srcOrd="6" destOrd="0" presId="urn:microsoft.com/office/officeart/2005/8/layout/radial2"/>
    <dgm:cxn modelId="{249D8708-5A47-4787-BD6A-6D80858E7C24}" type="presParOf" srcId="{0ABE09EE-EA81-43E3-A39D-0CEFEC37D212}" destId="{2298C4D7-F6B4-48B0-A13B-19CC15972DD2}" srcOrd="0" destOrd="0" presId="urn:microsoft.com/office/officeart/2005/8/layout/radial2"/>
    <dgm:cxn modelId="{A3B4E54E-8E6F-4920-ABD6-7915B6628DC3}" type="presParOf" srcId="{0ABE09EE-EA81-43E3-A39D-0CEFEC37D212}" destId="{6F1C68BF-FDDE-4614-A9BC-D6F3E451F7BC}" srcOrd="1" destOrd="0" presId="urn:microsoft.com/office/officeart/2005/8/layout/radial2"/>
    <dgm:cxn modelId="{C399EB1A-BBAE-4475-868A-6C695502A5A5}" type="presParOf" srcId="{F0421B68-DF02-421F-BFF9-02E3544B5EC7}" destId="{D1997FA1-FBF3-452E-851A-2BB47F798B1C}" srcOrd="7" destOrd="0" presId="urn:microsoft.com/office/officeart/2005/8/layout/radial2"/>
    <dgm:cxn modelId="{E9093D42-8D41-4543-B1E3-A0636E3E4612}" type="presParOf" srcId="{F0421B68-DF02-421F-BFF9-02E3544B5EC7}" destId="{0257D8A5-EE55-4296-9625-457EBBB523DA}" srcOrd="8" destOrd="0" presId="urn:microsoft.com/office/officeart/2005/8/layout/radial2"/>
    <dgm:cxn modelId="{5CD1A5DD-2B45-424D-ACF6-D55C4C979373}" type="presParOf" srcId="{0257D8A5-EE55-4296-9625-457EBBB523DA}" destId="{67EDECE5-650A-43A2-953A-6684A91AE6A8}" srcOrd="0" destOrd="0" presId="urn:microsoft.com/office/officeart/2005/8/layout/radial2"/>
    <dgm:cxn modelId="{EEFFD3E4-B1FC-4817-B6AD-4442A6E48954}" type="presParOf" srcId="{0257D8A5-EE55-4296-9625-457EBBB523DA}" destId="{C334E23F-BE35-47BF-9ED5-E59A6D73D12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997FA1-FBF3-452E-851A-2BB47F798B1C}">
      <dsp:nvSpPr>
        <dsp:cNvPr id="0" name=""/>
        <dsp:cNvSpPr/>
      </dsp:nvSpPr>
      <dsp:spPr>
        <a:xfrm rot="3682571">
          <a:off x="1990223" y="2675435"/>
          <a:ext cx="706043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706043" y="2021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9F8BFC-2DC1-4582-BE76-8B4912218030}">
      <dsp:nvSpPr>
        <dsp:cNvPr id="0" name=""/>
        <dsp:cNvSpPr/>
      </dsp:nvSpPr>
      <dsp:spPr>
        <a:xfrm rot="1312348">
          <a:off x="2378195" y="2166732"/>
          <a:ext cx="504715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504715" y="2021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6ABBE2-7182-4D62-99C2-9E592FBF6504}">
      <dsp:nvSpPr>
        <dsp:cNvPr id="0" name=""/>
        <dsp:cNvSpPr/>
      </dsp:nvSpPr>
      <dsp:spPr>
        <a:xfrm rot="20595560">
          <a:off x="2383773" y="1643607"/>
          <a:ext cx="59403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594034" y="2021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A28367-EDD3-4BE1-B8C7-67BA52A59D15}">
      <dsp:nvSpPr>
        <dsp:cNvPr id="0" name=""/>
        <dsp:cNvSpPr/>
      </dsp:nvSpPr>
      <dsp:spPr>
        <a:xfrm rot="17917429">
          <a:off x="1990223" y="1077201"/>
          <a:ext cx="706043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706043" y="2021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476185-5916-4243-A2D7-1550F228B51F}">
      <dsp:nvSpPr>
        <dsp:cNvPr id="0" name=""/>
        <dsp:cNvSpPr/>
      </dsp:nvSpPr>
      <dsp:spPr>
        <a:xfrm>
          <a:off x="1174337" y="1208912"/>
          <a:ext cx="1397829" cy="139782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C9B4BC7-60B6-4763-9C99-2403CBA0CD78}">
      <dsp:nvSpPr>
        <dsp:cNvPr id="0" name=""/>
        <dsp:cNvSpPr/>
      </dsp:nvSpPr>
      <dsp:spPr>
        <a:xfrm>
          <a:off x="2293905" y="93"/>
          <a:ext cx="838697" cy="838697"/>
        </a:xfrm>
        <a:prstGeom prst="ellipse">
          <a:avLst/>
        </a:prstGeom>
        <a:solidFill>
          <a:srgbClr val="FF99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3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416729" y="122917"/>
        <a:ext cx="593049" cy="593049"/>
      </dsp:txXfrm>
    </dsp:sp>
    <dsp:sp modelId="{E4DB72BF-71D6-47D1-8DEB-AA7689CE2B2B}">
      <dsp:nvSpPr>
        <dsp:cNvPr id="0" name=""/>
        <dsp:cNvSpPr/>
      </dsp:nvSpPr>
      <dsp:spPr>
        <a:xfrm>
          <a:off x="3216473" y="93"/>
          <a:ext cx="1258046" cy="838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2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216473" y="93"/>
        <a:ext cx="1258046" cy="838697"/>
      </dsp:txXfrm>
    </dsp:sp>
    <dsp:sp modelId="{A688C488-D1FF-4FD4-8C14-3A2997732764}">
      <dsp:nvSpPr>
        <dsp:cNvPr id="0" name=""/>
        <dsp:cNvSpPr/>
      </dsp:nvSpPr>
      <dsp:spPr>
        <a:xfrm>
          <a:off x="2947447" y="1038131"/>
          <a:ext cx="838697" cy="83869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3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070271" y="1160955"/>
        <a:ext cx="593049" cy="593049"/>
      </dsp:txXfrm>
    </dsp:sp>
    <dsp:sp modelId="{1D64F391-40D1-42F0-9C9A-12AC217ECDF1}">
      <dsp:nvSpPr>
        <dsp:cNvPr id="0" name=""/>
        <dsp:cNvSpPr/>
      </dsp:nvSpPr>
      <dsp:spPr>
        <a:xfrm>
          <a:off x="3870014" y="1038131"/>
          <a:ext cx="1258046" cy="838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2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870014" y="1038131"/>
        <a:ext cx="1258046" cy="838697"/>
      </dsp:txXfrm>
    </dsp:sp>
    <dsp:sp modelId="{2298C4D7-F6B4-48B0-A13B-19CC15972DD2}">
      <dsp:nvSpPr>
        <dsp:cNvPr id="0" name=""/>
        <dsp:cNvSpPr/>
      </dsp:nvSpPr>
      <dsp:spPr>
        <a:xfrm>
          <a:off x="2834558" y="2017837"/>
          <a:ext cx="838697" cy="838697"/>
        </a:xfrm>
        <a:prstGeom prst="ellipse">
          <a:avLst/>
        </a:prstGeom>
        <a:solidFill>
          <a:srgbClr val="FF99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3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957382" y="2140661"/>
        <a:ext cx="593049" cy="593049"/>
      </dsp:txXfrm>
    </dsp:sp>
    <dsp:sp modelId="{6F1C68BF-FDDE-4614-A9BC-D6F3E451F7BC}">
      <dsp:nvSpPr>
        <dsp:cNvPr id="0" name=""/>
        <dsp:cNvSpPr/>
      </dsp:nvSpPr>
      <dsp:spPr>
        <a:xfrm>
          <a:off x="3757125" y="2017837"/>
          <a:ext cx="1258046" cy="838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2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757125" y="2017837"/>
        <a:ext cx="1258046" cy="838697"/>
      </dsp:txXfrm>
    </dsp:sp>
    <dsp:sp modelId="{67EDECE5-650A-43A2-953A-6684A91AE6A8}">
      <dsp:nvSpPr>
        <dsp:cNvPr id="0" name=""/>
        <dsp:cNvSpPr/>
      </dsp:nvSpPr>
      <dsp:spPr>
        <a:xfrm>
          <a:off x="2293905" y="2954275"/>
          <a:ext cx="838697" cy="83869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3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416729" y="3077099"/>
        <a:ext cx="593049" cy="593049"/>
      </dsp:txXfrm>
    </dsp:sp>
    <dsp:sp modelId="{C334E23F-BE35-47BF-9ED5-E59A6D73D12C}">
      <dsp:nvSpPr>
        <dsp:cNvPr id="0" name=""/>
        <dsp:cNvSpPr/>
      </dsp:nvSpPr>
      <dsp:spPr>
        <a:xfrm>
          <a:off x="3216473" y="2954275"/>
          <a:ext cx="1258046" cy="838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2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216473" y="2954275"/>
        <a:ext cx="1258046" cy="8386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576111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>
                <a:gd name="adj" fmla="val 20000"/>
              </a:avLst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滅蚊大作戰</a:t>
            </a:r>
            <a:endParaRPr lang="zh-TW" altLang="en-US" sz="32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" name="禁止標誌 3"/>
          <p:cNvSpPr/>
          <p:nvPr/>
        </p:nvSpPr>
        <p:spPr>
          <a:xfrm>
            <a:off x="2957690" y="2953144"/>
            <a:ext cx="2752048" cy="2666480"/>
          </a:xfrm>
          <a:prstGeom prst="noSmoking">
            <a:avLst>
              <a:gd name="adj" fmla="val 867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54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99193" flipH="1">
            <a:off x="2424473" y="3324196"/>
            <a:ext cx="1482729" cy="1354666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54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08715">
            <a:off x="3968902" y="3004379"/>
            <a:ext cx="1888859" cy="1725719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54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24548" flipH="1">
            <a:off x="3344168" y="4343540"/>
            <a:ext cx="1482729" cy="1354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-</a:t>
            </a:r>
            <a:r>
              <a:rPr lang="zh-TW" altLang="en-US" sz="3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！</a:t>
            </a:r>
            <a:endParaRPr lang="zh-TW" altLang="en-US" sz="3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1" y="959556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chemeClr val="accent2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消滅病媒蚊</a:t>
            </a:r>
            <a:endParaRPr lang="zh-TW" altLang="en-US" sz="5400" b="1" dirty="0">
              <a:solidFill>
                <a:schemeClr val="accent2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杜絕孳生源四訣竅</a:t>
            </a:r>
            <a:endParaRPr lang="zh-TW" altLang="en-US" sz="5400" b="1" dirty="0">
              <a:solidFill>
                <a:schemeClr val="tx1">
                  <a:lumMod val="95000"/>
                  <a:lumOff val="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056448412"/>
              </p:ext>
            </p:extLst>
          </p:nvPr>
        </p:nvGraphicFramePr>
        <p:xfrm>
          <a:off x="1422400" y="1648178"/>
          <a:ext cx="6223379" cy="3793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092614" y="4835675"/>
            <a:ext cx="2795450" cy="1489167"/>
          </a:xfrm>
          <a:prstGeom prst="rightArrow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657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文鼎俏黑體P</vt:lpstr>
      <vt:lpstr>文鼎甜妞體P</vt:lpstr>
      <vt:lpstr>清松手寫體2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2019-10-21T06:08:53Z</dcterms:modified>
</cp:coreProperties>
</file>