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  <a:srgbClr val="FF33CC"/>
    <a:srgbClr val="3399FF"/>
    <a:srgbClr val="FF6699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D1C623-6161-4662-BCE4-64971EC0F85D}" type="doc">
      <dgm:prSet loTypeId="urn:microsoft.com/office/officeart/2005/8/layout/radial2" loCatId="relationship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092DAA6-EE3E-47E9-B1EA-DC1A124737CB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solidFill>
                <a:srgbClr val="FF660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巡</a:t>
          </a:r>
          <a:endParaRPr lang="zh-TW" dirty="0">
            <a:solidFill>
              <a:srgbClr val="FF660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3107852F-C2CB-4BCE-8E40-851746DB2A10}" type="parTrans" cxnId="{D55D2B0B-1CD8-4BAD-A322-07AF63B65A91}">
      <dgm:prSet/>
      <dgm:spPr/>
      <dgm:t>
        <a:bodyPr/>
        <a:lstStyle/>
        <a:p>
          <a:endParaRPr lang="zh-TW" altLang="en-US"/>
        </a:p>
      </dgm:t>
    </dgm:pt>
    <dgm:pt modelId="{CAA80DD8-D772-44BD-9BB2-BD826663DA43}" type="sibTrans" cxnId="{D55D2B0B-1CD8-4BAD-A322-07AF63B65A91}">
      <dgm:prSet/>
      <dgm:spPr/>
      <dgm:t>
        <a:bodyPr/>
        <a:lstStyle/>
        <a:p>
          <a:endParaRPr lang="zh-TW" altLang="en-US"/>
        </a:p>
      </dgm:t>
    </dgm:pt>
    <dgm:pt modelId="{8DBA0CB5-EB34-405C-AC93-617A756FBC3D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巡檢容器</a:t>
          </a:r>
          <a:endParaRPr lang="zh-TW" dirty="0">
            <a:solidFill>
              <a:srgbClr val="00B0F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F7861B8D-6FDB-4F04-9620-0E9E24B06F18}" type="parTrans" cxnId="{11E7E195-01E9-4CC3-80FD-EF4FCF9D3E37}">
      <dgm:prSet/>
      <dgm:spPr/>
      <dgm:t>
        <a:bodyPr/>
        <a:lstStyle/>
        <a:p>
          <a:endParaRPr lang="zh-TW" altLang="en-US"/>
        </a:p>
      </dgm:t>
    </dgm:pt>
    <dgm:pt modelId="{70F43C19-9E51-4CDA-9CC9-EFF59594C155}" type="sibTrans" cxnId="{11E7E195-01E9-4CC3-80FD-EF4FCF9D3E37}">
      <dgm:prSet/>
      <dgm:spPr/>
      <dgm:t>
        <a:bodyPr/>
        <a:lstStyle/>
        <a:p>
          <a:endParaRPr lang="zh-TW" altLang="en-US"/>
        </a:p>
      </dgm:t>
    </dgm:pt>
    <dgm:pt modelId="{6F51E095-EB8A-4F62-8C98-4D76ACC8FA83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倒</a:t>
          </a:r>
          <a:endParaRPr lang="zh-TW" dirty="0">
            <a:solidFill>
              <a:srgbClr val="FF990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2C666169-4534-4FF7-93CA-840A34BCFAA3}" type="parTrans" cxnId="{2F54C101-64C9-40FD-96C0-FF6B4A8FDAE0}">
      <dgm:prSet/>
      <dgm:spPr/>
      <dgm:t>
        <a:bodyPr/>
        <a:lstStyle/>
        <a:p>
          <a:endParaRPr lang="zh-TW" altLang="en-US"/>
        </a:p>
      </dgm:t>
    </dgm:pt>
    <dgm:pt modelId="{52E27231-1EAC-4C50-99B1-C8AFD29AA8BD}" type="sibTrans" cxnId="{2F54C101-64C9-40FD-96C0-FF6B4A8FDAE0}">
      <dgm:prSet/>
      <dgm:spPr/>
      <dgm:t>
        <a:bodyPr/>
        <a:lstStyle/>
        <a:p>
          <a:endParaRPr lang="zh-TW" altLang="en-US"/>
        </a:p>
      </dgm:t>
    </dgm:pt>
    <dgm:pt modelId="{E8B47A29-D6CC-4C48-9E4E-6DEC26A7AF2F}">
      <dgm:prSet/>
      <dgm:spPr/>
      <dgm:t>
        <a:bodyPr/>
        <a:lstStyle/>
        <a:p>
          <a:pPr rtl="0"/>
          <a:r>
            <a:rPr lang="zh-TW" dirty="0" smtClean="0">
              <a:solidFill>
                <a:srgbClr val="FF33CC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倒掉積水</a:t>
          </a:r>
          <a:endParaRPr lang="zh-TW" dirty="0">
            <a:solidFill>
              <a:srgbClr val="FF33CC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71BC1C1E-28AC-4A9F-A726-EB3E826FC3FC}" type="parTrans" cxnId="{717AC4C1-8623-414C-8942-552059D84400}">
      <dgm:prSet/>
      <dgm:spPr/>
      <dgm:t>
        <a:bodyPr/>
        <a:lstStyle/>
        <a:p>
          <a:endParaRPr lang="zh-TW" altLang="en-US"/>
        </a:p>
      </dgm:t>
    </dgm:pt>
    <dgm:pt modelId="{409EFE3E-4CEB-4F4F-8DDE-9EB14792C57F}" type="sibTrans" cxnId="{717AC4C1-8623-414C-8942-552059D84400}">
      <dgm:prSet/>
      <dgm:spPr/>
      <dgm:t>
        <a:bodyPr/>
        <a:lstStyle/>
        <a:p>
          <a:endParaRPr lang="zh-TW" altLang="en-US"/>
        </a:p>
      </dgm:t>
    </dgm:pt>
    <dgm:pt modelId="{4A9C752E-0F27-4A72-AECE-8083257164F5}">
      <dgm:prSet/>
      <dgm:spPr>
        <a:solidFill>
          <a:srgbClr val="FF9900"/>
        </a:solidFill>
      </dgm:spPr>
      <dgm:t>
        <a:bodyPr/>
        <a:lstStyle/>
        <a:p>
          <a:pPr rtl="0"/>
          <a:r>
            <a:rPr lang="zh-TW" dirty="0" smtClean="0">
              <a:solidFill>
                <a:srgbClr val="FF33CC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清</a:t>
          </a:r>
          <a:endParaRPr lang="zh-TW" dirty="0">
            <a:solidFill>
              <a:srgbClr val="FF33CC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8A5FEF47-38CB-42B4-9E23-F6A82E5C6DBD}" type="parTrans" cxnId="{9013F3E0-519A-4738-B486-919EB0911FF6}">
      <dgm:prSet/>
      <dgm:spPr/>
      <dgm:t>
        <a:bodyPr/>
        <a:lstStyle/>
        <a:p>
          <a:endParaRPr lang="zh-TW" altLang="en-US"/>
        </a:p>
      </dgm:t>
    </dgm:pt>
    <dgm:pt modelId="{CF8BE411-D0EF-4E58-B62F-2A95458A2BD3}" type="sibTrans" cxnId="{9013F3E0-519A-4738-B486-919EB0911FF6}">
      <dgm:prSet/>
      <dgm:spPr/>
      <dgm:t>
        <a:bodyPr/>
        <a:lstStyle/>
        <a:p>
          <a:endParaRPr lang="zh-TW" altLang="en-US"/>
        </a:p>
      </dgm:t>
    </dgm:pt>
    <dgm:pt modelId="{8142034F-9D2D-4B2C-9456-A91D79D843ED}">
      <dgm:prSet/>
      <dgm:spPr/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清潔容器</a:t>
          </a:r>
          <a:endParaRPr lang="zh-TW" dirty="0">
            <a:solidFill>
              <a:srgbClr val="FF990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61F30F05-FB81-48DB-AED1-108B35E9056B}" type="parTrans" cxnId="{69D53F44-440E-468C-B947-CC3DD789603F}">
      <dgm:prSet/>
      <dgm:spPr/>
      <dgm:t>
        <a:bodyPr/>
        <a:lstStyle/>
        <a:p>
          <a:endParaRPr lang="zh-TW" altLang="en-US"/>
        </a:p>
      </dgm:t>
    </dgm:pt>
    <dgm:pt modelId="{07B64292-F1C7-4B13-BE8C-A65EFF21779D}" type="sibTrans" cxnId="{69D53F44-440E-468C-B947-CC3DD789603F}">
      <dgm:prSet/>
      <dgm:spPr/>
      <dgm:t>
        <a:bodyPr/>
        <a:lstStyle/>
        <a:p>
          <a:endParaRPr lang="zh-TW" altLang="en-US"/>
        </a:p>
      </dgm:t>
    </dgm:pt>
    <dgm:pt modelId="{6EDA488B-0F3A-4550-9281-09F88BF680CC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solidFill>
                <a:srgbClr val="3399FF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刷</a:t>
          </a:r>
          <a:endParaRPr lang="zh-TW" dirty="0">
            <a:solidFill>
              <a:srgbClr val="3399FF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322844E5-A9E8-452E-ACDD-0174333A0C83}" type="parTrans" cxnId="{ED677198-85DB-46F5-9F10-432B31EB8A2A}">
      <dgm:prSet/>
      <dgm:spPr/>
      <dgm:t>
        <a:bodyPr/>
        <a:lstStyle/>
        <a:p>
          <a:endParaRPr lang="zh-TW" altLang="en-US"/>
        </a:p>
      </dgm:t>
    </dgm:pt>
    <dgm:pt modelId="{14283B17-A87C-4E58-94B6-048E7EAC37B1}" type="sibTrans" cxnId="{ED677198-85DB-46F5-9F10-432B31EB8A2A}">
      <dgm:prSet/>
      <dgm:spPr/>
      <dgm:t>
        <a:bodyPr/>
        <a:lstStyle/>
        <a:p>
          <a:endParaRPr lang="zh-TW" altLang="en-US"/>
        </a:p>
      </dgm:t>
    </dgm:pt>
    <dgm:pt modelId="{1A5CF6CE-1181-499E-8432-298150C56609}">
      <dgm:prSet/>
      <dgm:spPr/>
      <dgm:t>
        <a:bodyPr/>
        <a:lstStyle/>
        <a:p>
          <a:pPr rtl="0"/>
          <a:r>
            <a:rPr lang="zh-TW" dirty="0" smtClean="0">
              <a:solidFill>
                <a:srgbClr val="FF660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刷除蟲卵</a:t>
          </a:r>
          <a:endParaRPr lang="zh-TW" dirty="0">
            <a:solidFill>
              <a:srgbClr val="FF660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F433CB44-D893-40F7-BBEE-0316B675E232}" type="parTrans" cxnId="{BD607429-0BC9-4953-84DC-EBC068397289}">
      <dgm:prSet/>
      <dgm:spPr/>
      <dgm:t>
        <a:bodyPr/>
        <a:lstStyle/>
        <a:p>
          <a:endParaRPr lang="zh-TW" altLang="en-US"/>
        </a:p>
      </dgm:t>
    </dgm:pt>
    <dgm:pt modelId="{2CFCC7D5-1AFD-462F-8ED9-DE508FCB3FA7}" type="sibTrans" cxnId="{BD607429-0BC9-4953-84DC-EBC068397289}">
      <dgm:prSet/>
      <dgm:spPr/>
      <dgm:t>
        <a:bodyPr/>
        <a:lstStyle/>
        <a:p>
          <a:endParaRPr lang="zh-TW" altLang="en-US"/>
        </a:p>
      </dgm:t>
    </dgm:pt>
    <dgm:pt modelId="{E8696BAD-B835-4D9A-91B1-2B742DD4FC90}" type="pres">
      <dgm:prSet presAssocID="{3CD1C623-6161-4662-BCE4-64971EC0F85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862BC0E-4114-488E-972B-7657FABFC807}" type="pres">
      <dgm:prSet presAssocID="{3CD1C623-6161-4662-BCE4-64971EC0F85D}" presName="cycle" presStyleCnt="0"/>
      <dgm:spPr/>
    </dgm:pt>
    <dgm:pt modelId="{2A48E6E7-D5FE-427E-9585-C8CFD881319B}" type="pres">
      <dgm:prSet presAssocID="{3CD1C623-6161-4662-BCE4-64971EC0F85D}" presName="centerShape" presStyleCnt="0"/>
      <dgm:spPr/>
    </dgm:pt>
    <dgm:pt modelId="{953258A3-6678-4C51-A7B5-A552A0CE4E02}" type="pres">
      <dgm:prSet presAssocID="{3CD1C623-6161-4662-BCE4-64971EC0F85D}" presName="connSite" presStyleLbl="node1" presStyleIdx="0" presStyleCnt="5"/>
      <dgm:spPr/>
    </dgm:pt>
    <dgm:pt modelId="{A523348F-3D9F-400A-9118-849AA0706C3D}" type="pres">
      <dgm:prSet presAssocID="{3CD1C623-6161-4662-BCE4-64971EC0F85D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F1DC0CD-772D-4897-A0B5-1F58E6C75CA8}" type="pres">
      <dgm:prSet presAssocID="{3107852F-C2CB-4BCE-8E40-851746DB2A1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48FA39E-4D39-44B0-BE56-6DB5BF5CD64E}" type="pres">
      <dgm:prSet presAssocID="{3092DAA6-EE3E-47E9-B1EA-DC1A124737CB}" presName="node" presStyleCnt="0"/>
      <dgm:spPr/>
    </dgm:pt>
    <dgm:pt modelId="{101F695B-69BA-4CFB-B8B2-11359F7194AC}" type="pres">
      <dgm:prSet presAssocID="{3092DAA6-EE3E-47E9-B1EA-DC1A124737C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099991-7712-4E75-B812-FEB123693CC7}" type="pres">
      <dgm:prSet presAssocID="{3092DAA6-EE3E-47E9-B1EA-DC1A124737C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791692-95F1-4CFC-820A-9704284550EE}" type="pres">
      <dgm:prSet presAssocID="{2C666169-4534-4FF7-93CA-840A34BCFAA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3A3CEE9-709E-4119-996E-4973B2D61361}" type="pres">
      <dgm:prSet presAssocID="{6F51E095-EB8A-4F62-8C98-4D76ACC8FA83}" presName="node" presStyleCnt="0"/>
      <dgm:spPr/>
    </dgm:pt>
    <dgm:pt modelId="{6016BFA7-281B-4C4F-86DE-FF44ECB9DFFC}" type="pres">
      <dgm:prSet presAssocID="{6F51E095-EB8A-4F62-8C98-4D76ACC8FA83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FB7E33-3CB0-4565-8629-204AE6419680}" type="pres">
      <dgm:prSet presAssocID="{6F51E095-EB8A-4F62-8C98-4D76ACC8FA8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DE6B0D-A32B-4BEB-8794-E8C23B108AEF}" type="pres">
      <dgm:prSet presAssocID="{8A5FEF47-38CB-42B4-9E23-F6A82E5C6DB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27DFB35-D535-47A2-8742-D058B58804C9}" type="pres">
      <dgm:prSet presAssocID="{4A9C752E-0F27-4A72-AECE-8083257164F5}" presName="node" presStyleCnt="0"/>
      <dgm:spPr/>
    </dgm:pt>
    <dgm:pt modelId="{1E192C39-1EA2-47EE-B7A5-FDDEC07715BE}" type="pres">
      <dgm:prSet presAssocID="{4A9C752E-0F27-4A72-AECE-8083257164F5}" presName="parentNode" presStyleLbl="node1" presStyleIdx="3" presStyleCnt="5" custLinFactNeighborX="1571" custLinFactNeighborY="157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86A812-E3B3-4265-93E5-3E9AE6723818}" type="pres">
      <dgm:prSet presAssocID="{4A9C752E-0F27-4A72-AECE-8083257164F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0D146F-E4DB-477F-B72C-C46C1E4FCCAF}" type="pres">
      <dgm:prSet presAssocID="{322844E5-A9E8-452E-ACDD-0174333A0C8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629BD87-0308-43A8-B1B2-9EA70723AAE4}" type="pres">
      <dgm:prSet presAssocID="{6EDA488B-0F3A-4550-9281-09F88BF680CC}" presName="node" presStyleCnt="0"/>
      <dgm:spPr/>
    </dgm:pt>
    <dgm:pt modelId="{AAD99C0B-947D-4CE1-8337-27F3F8AAA3D0}" type="pres">
      <dgm:prSet presAssocID="{6EDA488B-0F3A-4550-9281-09F88BF680C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D91A1C-9219-429E-8789-CE4045EACB6B}" type="pres">
      <dgm:prSet presAssocID="{6EDA488B-0F3A-4550-9281-09F88BF680C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D89EB66-3344-40BE-84CB-954316B9975D}" type="presOf" srcId="{8142034F-9D2D-4B2C-9456-A91D79D843ED}" destId="{AA86A812-E3B3-4265-93E5-3E9AE6723818}" srcOrd="0" destOrd="0" presId="urn:microsoft.com/office/officeart/2005/8/layout/radial2"/>
    <dgm:cxn modelId="{C78CCE9D-FEF9-437F-AC98-67C8C0E0EF18}" type="presOf" srcId="{2C666169-4534-4FF7-93CA-840A34BCFAA3}" destId="{35791692-95F1-4CFC-820A-9704284550EE}" srcOrd="0" destOrd="0" presId="urn:microsoft.com/office/officeart/2005/8/layout/radial2"/>
    <dgm:cxn modelId="{2F54C101-64C9-40FD-96C0-FF6B4A8FDAE0}" srcId="{3CD1C623-6161-4662-BCE4-64971EC0F85D}" destId="{6F51E095-EB8A-4F62-8C98-4D76ACC8FA83}" srcOrd="1" destOrd="0" parTransId="{2C666169-4534-4FF7-93CA-840A34BCFAA3}" sibTransId="{52E27231-1EAC-4C50-99B1-C8AFD29AA8BD}"/>
    <dgm:cxn modelId="{552F22DD-17C7-47FD-8447-2132172AD0AD}" type="presOf" srcId="{6F51E095-EB8A-4F62-8C98-4D76ACC8FA83}" destId="{6016BFA7-281B-4C4F-86DE-FF44ECB9DFFC}" srcOrd="0" destOrd="0" presId="urn:microsoft.com/office/officeart/2005/8/layout/radial2"/>
    <dgm:cxn modelId="{7B33A72E-313B-4FC1-BECF-E2758F242AD3}" type="presOf" srcId="{3107852F-C2CB-4BCE-8E40-851746DB2A10}" destId="{EF1DC0CD-772D-4897-A0B5-1F58E6C75CA8}" srcOrd="0" destOrd="0" presId="urn:microsoft.com/office/officeart/2005/8/layout/radial2"/>
    <dgm:cxn modelId="{22482496-24B2-419F-80C8-9235DBB6E7DC}" type="presOf" srcId="{3092DAA6-EE3E-47E9-B1EA-DC1A124737CB}" destId="{101F695B-69BA-4CFB-B8B2-11359F7194AC}" srcOrd="0" destOrd="0" presId="urn:microsoft.com/office/officeart/2005/8/layout/radial2"/>
    <dgm:cxn modelId="{628865EE-E2B2-4154-8376-716D5FC2EE42}" type="presOf" srcId="{322844E5-A9E8-452E-ACDD-0174333A0C83}" destId="{C30D146F-E4DB-477F-B72C-C46C1E4FCCAF}" srcOrd="0" destOrd="0" presId="urn:microsoft.com/office/officeart/2005/8/layout/radial2"/>
    <dgm:cxn modelId="{D55D2B0B-1CD8-4BAD-A322-07AF63B65A91}" srcId="{3CD1C623-6161-4662-BCE4-64971EC0F85D}" destId="{3092DAA6-EE3E-47E9-B1EA-DC1A124737CB}" srcOrd="0" destOrd="0" parTransId="{3107852F-C2CB-4BCE-8E40-851746DB2A10}" sibTransId="{CAA80DD8-D772-44BD-9BB2-BD826663DA43}"/>
    <dgm:cxn modelId="{398C6F57-BFEF-40DF-8DEE-9FE53C3FDF3F}" type="presOf" srcId="{8A5FEF47-38CB-42B4-9E23-F6A82E5C6DBD}" destId="{ADDE6B0D-A32B-4BEB-8794-E8C23B108AEF}" srcOrd="0" destOrd="0" presId="urn:microsoft.com/office/officeart/2005/8/layout/radial2"/>
    <dgm:cxn modelId="{039E2275-9D77-48EA-91B7-E1DC44E5BC2A}" type="presOf" srcId="{4A9C752E-0F27-4A72-AECE-8083257164F5}" destId="{1E192C39-1EA2-47EE-B7A5-FDDEC07715BE}" srcOrd="0" destOrd="0" presId="urn:microsoft.com/office/officeart/2005/8/layout/radial2"/>
    <dgm:cxn modelId="{11E7E195-01E9-4CC3-80FD-EF4FCF9D3E37}" srcId="{3092DAA6-EE3E-47E9-B1EA-DC1A124737CB}" destId="{8DBA0CB5-EB34-405C-AC93-617A756FBC3D}" srcOrd="0" destOrd="0" parTransId="{F7861B8D-6FDB-4F04-9620-0E9E24B06F18}" sibTransId="{70F43C19-9E51-4CDA-9CC9-EFF59594C155}"/>
    <dgm:cxn modelId="{BD607429-0BC9-4953-84DC-EBC068397289}" srcId="{6EDA488B-0F3A-4550-9281-09F88BF680CC}" destId="{1A5CF6CE-1181-499E-8432-298150C56609}" srcOrd="0" destOrd="0" parTransId="{F433CB44-D893-40F7-BBEE-0316B675E232}" sibTransId="{2CFCC7D5-1AFD-462F-8ED9-DE508FCB3FA7}"/>
    <dgm:cxn modelId="{29BEB422-25AB-4219-86EB-8FEC177B551A}" type="presOf" srcId="{8DBA0CB5-EB34-405C-AC93-617A756FBC3D}" destId="{59099991-7712-4E75-B812-FEB123693CC7}" srcOrd="0" destOrd="0" presId="urn:microsoft.com/office/officeart/2005/8/layout/radial2"/>
    <dgm:cxn modelId="{7A48D568-A8ED-4340-8D69-B3198DFC712F}" type="presOf" srcId="{3CD1C623-6161-4662-BCE4-64971EC0F85D}" destId="{E8696BAD-B835-4D9A-91B1-2B742DD4FC90}" srcOrd="0" destOrd="0" presId="urn:microsoft.com/office/officeart/2005/8/layout/radial2"/>
    <dgm:cxn modelId="{DF3B2188-6D80-444C-B523-73EECBC77CD1}" type="presOf" srcId="{1A5CF6CE-1181-499E-8432-298150C56609}" destId="{F8D91A1C-9219-429E-8789-CE4045EACB6B}" srcOrd="0" destOrd="0" presId="urn:microsoft.com/office/officeart/2005/8/layout/radial2"/>
    <dgm:cxn modelId="{717AC4C1-8623-414C-8942-552059D84400}" srcId="{6F51E095-EB8A-4F62-8C98-4D76ACC8FA83}" destId="{E8B47A29-D6CC-4C48-9E4E-6DEC26A7AF2F}" srcOrd="0" destOrd="0" parTransId="{71BC1C1E-28AC-4A9F-A726-EB3E826FC3FC}" sibTransId="{409EFE3E-4CEB-4F4F-8DDE-9EB14792C57F}"/>
    <dgm:cxn modelId="{ED677198-85DB-46F5-9F10-432B31EB8A2A}" srcId="{3CD1C623-6161-4662-BCE4-64971EC0F85D}" destId="{6EDA488B-0F3A-4550-9281-09F88BF680CC}" srcOrd="3" destOrd="0" parTransId="{322844E5-A9E8-452E-ACDD-0174333A0C83}" sibTransId="{14283B17-A87C-4E58-94B6-048E7EAC37B1}"/>
    <dgm:cxn modelId="{9013F3E0-519A-4738-B486-919EB0911FF6}" srcId="{3CD1C623-6161-4662-BCE4-64971EC0F85D}" destId="{4A9C752E-0F27-4A72-AECE-8083257164F5}" srcOrd="2" destOrd="0" parTransId="{8A5FEF47-38CB-42B4-9E23-F6A82E5C6DBD}" sibTransId="{CF8BE411-D0EF-4E58-B62F-2A95458A2BD3}"/>
    <dgm:cxn modelId="{2DB40119-639A-4747-96DE-64AC62CEA941}" type="presOf" srcId="{6EDA488B-0F3A-4550-9281-09F88BF680CC}" destId="{AAD99C0B-947D-4CE1-8337-27F3F8AAA3D0}" srcOrd="0" destOrd="0" presId="urn:microsoft.com/office/officeart/2005/8/layout/radial2"/>
    <dgm:cxn modelId="{69D53F44-440E-468C-B947-CC3DD789603F}" srcId="{4A9C752E-0F27-4A72-AECE-8083257164F5}" destId="{8142034F-9D2D-4B2C-9456-A91D79D843ED}" srcOrd="0" destOrd="0" parTransId="{61F30F05-FB81-48DB-AED1-108B35E9056B}" sibTransId="{07B64292-F1C7-4B13-BE8C-A65EFF21779D}"/>
    <dgm:cxn modelId="{9740746C-75F0-4227-95BC-7B4434D7BD5C}" type="presOf" srcId="{E8B47A29-D6CC-4C48-9E4E-6DEC26A7AF2F}" destId="{5EFB7E33-3CB0-4565-8629-204AE6419680}" srcOrd="0" destOrd="0" presId="urn:microsoft.com/office/officeart/2005/8/layout/radial2"/>
    <dgm:cxn modelId="{EF4EE3A6-2D39-4D64-AEA3-1B100BF900E7}" type="presParOf" srcId="{E8696BAD-B835-4D9A-91B1-2B742DD4FC90}" destId="{4862BC0E-4114-488E-972B-7657FABFC807}" srcOrd="0" destOrd="0" presId="urn:microsoft.com/office/officeart/2005/8/layout/radial2"/>
    <dgm:cxn modelId="{F1AEA0F5-AB8F-4A5F-88A5-1C61A55AF246}" type="presParOf" srcId="{4862BC0E-4114-488E-972B-7657FABFC807}" destId="{2A48E6E7-D5FE-427E-9585-C8CFD881319B}" srcOrd="0" destOrd="0" presId="urn:microsoft.com/office/officeart/2005/8/layout/radial2"/>
    <dgm:cxn modelId="{BB12BCFE-2E1E-4005-94E9-F2F479D1D0ED}" type="presParOf" srcId="{2A48E6E7-D5FE-427E-9585-C8CFD881319B}" destId="{953258A3-6678-4C51-A7B5-A552A0CE4E02}" srcOrd="0" destOrd="0" presId="urn:microsoft.com/office/officeart/2005/8/layout/radial2"/>
    <dgm:cxn modelId="{294C3224-507E-4046-B083-9C9806DB12BF}" type="presParOf" srcId="{2A48E6E7-D5FE-427E-9585-C8CFD881319B}" destId="{A523348F-3D9F-400A-9118-849AA0706C3D}" srcOrd="1" destOrd="0" presId="urn:microsoft.com/office/officeart/2005/8/layout/radial2"/>
    <dgm:cxn modelId="{E11A8922-5FBB-4218-BDEB-A595DC062024}" type="presParOf" srcId="{4862BC0E-4114-488E-972B-7657FABFC807}" destId="{EF1DC0CD-772D-4897-A0B5-1F58E6C75CA8}" srcOrd="1" destOrd="0" presId="urn:microsoft.com/office/officeart/2005/8/layout/radial2"/>
    <dgm:cxn modelId="{F4869150-BB77-4664-BCF4-B94E4200190C}" type="presParOf" srcId="{4862BC0E-4114-488E-972B-7657FABFC807}" destId="{548FA39E-4D39-44B0-BE56-6DB5BF5CD64E}" srcOrd="2" destOrd="0" presId="urn:microsoft.com/office/officeart/2005/8/layout/radial2"/>
    <dgm:cxn modelId="{45A9EDB0-FCA8-4748-AA91-911C787235BB}" type="presParOf" srcId="{548FA39E-4D39-44B0-BE56-6DB5BF5CD64E}" destId="{101F695B-69BA-4CFB-B8B2-11359F7194AC}" srcOrd="0" destOrd="0" presId="urn:microsoft.com/office/officeart/2005/8/layout/radial2"/>
    <dgm:cxn modelId="{40D7B9DE-DE7A-406A-8FAB-F37C8FF26521}" type="presParOf" srcId="{548FA39E-4D39-44B0-BE56-6DB5BF5CD64E}" destId="{59099991-7712-4E75-B812-FEB123693CC7}" srcOrd="1" destOrd="0" presId="urn:microsoft.com/office/officeart/2005/8/layout/radial2"/>
    <dgm:cxn modelId="{7257A5E3-80F0-40CD-8ECD-C3BF173C7648}" type="presParOf" srcId="{4862BC0E-4114-488E-972B-7657FABFC807}" destId="{35791692-95F1-4CFC-820A-9704284550EE}" srcOrd="3" destOrd="0" presId="urn:microsoft.com/office/officeart/2005/8/layout/radial2"/>
    <dgm:cxn modelId="{4B15CC8B-F837-424B-96AB-D2F06D5CD83C}" type="presParOf" srcId="{4862BC0E-4114-488E-972B-7657FABFC807}" destId="{23A3CEE9-709E-4119-996E-4973B2D61361}" srcOrd="4" destOrd="0" presId="urn:microsoft.com/office/officeart/2005/8/layout/radial2"/>
    <dgm:cxn modelId="{2A66DB55-F2EF-416A-88D2-7CF58FA78476}" type="presParOf" srcId="{23A3CEE9-709E-4119-996E-4973B2D61361}" destId="{6016BFA7-281B-4C4F-86DE-FF44ECB9DFFC}" srcOrd="0" destOrd="0" presId="urn:microsoft.com/office/officeart/2005/8/layout/radial2"/>
    <dgm:cxn modelId="{B79B1F47-DDD5-4FBE-BA23-F89100E88A3E}" type="presParOf" srcId="{23A3CEE9-709E-4119-996E-4973B2D61361}" destId="{5EFB7E33-3CB0-4565-8629-204AE6419680}" srcOrd="1" destOrd="0" presId="urn:microsoft.com/office/officeart/2005/8/layout/radial2"/>
    <dgm:cxn modelId="{A99E24F0-C408-4D8D-84C1-6152CB8AEB86}" type="presParOf" srcId="{4862BC0E-4114-488E-972B-7657FABFC807}" destId="{ADDE6B0D-A32B-4BEB-8794-E8C23B108AEF}" srcOrd="5" destOrd="0" presId="urn:microsoft.com/office/officeart/2005/8/layout/radial2"/>
    <dgm:cxn modelId="{10939F83-ADA2-45D7-AA20-5A9A6930DD0A}" type="presParOf" srcId="{4862BC0E-4114-488E-972B-7657FABFC807}" destId="{227DFB35-D535-47A2-8742-D058B58804C9}" srcOrd="6" destOrd="0" presId="urn:microsoft.com/office/officeart/2005/8/layout/radial2"/>
    <dgm:cxn modelId="{84F1791F-3462-4156-8089-763A47510848}" type="presParOf" srcId="{227DFB35-D535-47A2-8742-D058B58804C9}" destId="{1E192C39-1EA2-47EE-B7A5-FDDEC07715BE}" srcOrd="0" destOrd="0" presId="urn:microsoft.com/office/officeart/2005/8/layout/radial2"/>
    <dgm:cxn modelId="{B6DE738C-5A26-4BFA-90C7-4A1BE9D88CA6}" type="presParOf" srcId="{227DFB35-D535-47A2-8742-D058B58804C9}" destId="{AA86A812-E3B3-4265-93E5-3E9AE6723818}" srcOrd="1" destOrd="0" presId="urn:microsoft.com/office/officeart/2005/8/layout/radial2"/>
    <dgm:cxn modelId="{59E5A9D0-F8B3-4589-8875-25EEE70E3BBD}" type="presParOf" srcId="{4862BC0E-4114-488E-972B-7657FABFC807}" destId="{C30D146F-E4DB-477F-B72C-C46C1E4FCCAF}" srcOrd="7" destOrd="0" presId="urn:microsoft.com/office/officeart/2005/8/layout/radial2"/>
    <dgm:cxn modelId="{3F98268D-76B8-4564-93C5-31CC77718476}" type="presParOf" srcId="{4862BC0E-4114-488E-972B-7657FABFC807}" destId="{8629BD87-0308-43A8-B1B2-9EA70723AAE4}" srcOrd="8" destOrd="0" presId="urn:microsoft.com/office/officeart/2005/8/layout/radial2"/>
    <dgm:cxn modelId="{DC471212-9196-403B-84CC-8A854A55FF0B}" type="presParOf" srcId="{8629BD87-0308-43A8-B1B2-9EA70723AAE4}" destId="{AAD99C0B-947D-4CE1-8337-27F3F8AAA3D0}" srcOrd="0" destOrd="0" presId="urn:microsoft.com/office/officeart/2005/8/layout/radial2"/>
    <dgm:cxn modelId="{E591BE33-1AC9-4010-B12F-235676CFB247}" type="presParOf" srcId="{8629BD87-0308-43A8-B1B2-9EA70723AAE4}" destId="{F8D91A1C-9219-429E-8789-CE4045EACB6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0D146F-E4DB-477F-B72C-C46C1E4FCCAF}">
      <dsp:nvSpPr>
        <dsp:cNvPr id="0" name=""/>
        <dsp:cNvSpPr/>
      </dsp:nvSpPr>
      <dsp:spPr>
        <a:xfrm rot="3681802">
          <a:off x="1813044" y="2653881"/>
          <a:ext cx="701057" cy="42626"/>
        </a:xfrm>
        <a:custGeom>
          <a:avLst/>
          <a:gdLst/>
          <a:ahLst/>
          <a:cxnLst/>
          <a:rect l="0" t="0" r="0" b="0"/>
          <a:pathLst>
            <a:path>
              <a:moveTo>
                <a:pt x="0" y="21313"/>
              </a:moveTo>
              <a:lnTo>
                <a:pt x="701057" y="2131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E6B0D-A32B-4BEB-8794-E8C23B108AEF}">
      <dsp:nvSpPr>
        <dsp:cNvPr id="0" name=""/>
        <dsp:cNvSpPr/>
      </dsp:nvSpPr>
      <dsp:spPr>
        <a:xfrm rot="1329111">
          <a:off x="2196623" y="2156289"/>
          <a:ext cx="517581" cy="42626"/>
        </a:xfrm>
        <a:custGeom>
          <a:avLst/>
          <a:gdLst/>
          <a:ahLst/>
          <a:cxnLst/>
          <a:rect l="0" t="0" r="0" b="0"/>
          <a:pathLst>
            <a:path>
              <a:moveTo>
                <a:pt x="0" y="21313"/>
              </a:moveTo>
              <a:lnTo>
                <a:pt x="517581" y="2131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791692-95F1-4CFC-820A-9704284550EE}">
      <dsp:nvSpPr>
        <dsp:cNvPr id="0" name=""/>
        <dsp:cNvSpPr/>
      </dsp:nvSpPr>
      <dsp:spPr>
        <a:xfrm rot="20288030">
          <a:off x="2197681" y="1573248"/>
          <a:ext cx="501629" cy="42626"/>
        </a:xfrm>
        <a:custGeom>
          <a:avLst/>
          <a:gdLst/>
          <a:ahLst/>
          <a:cxnLst/>
          <a:rect l="0" t="0" r="0" b="0"/>
          <a:pathLst>
            <a:path>
              <a:moveTo>
                <a:pt x="0" y="21313"/>
              </a:moveTo>
              <a:lnTo>
                <a:pt x="501629" y="2131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DC0CD-772D-4897-A0B5-1F58E6C75CA8}">
      <dsp:nvSpPr>
        <dsp:cNvPr id="0" name=""/>
        <dsp:cNvSpPr/>
      </dsp:nvSpPr>
      <dsp:spPr>
        <a:xfrm rot="17918198">
          <a:off x="1813044" y="1068676"/>
          <a:ext cx="701057" cy="42626"/>
        </a:xfrm>
        <a:custGeom>
          <a:avLst/>
          <a:gdLst/>
          <a:ahLst/>
          <a:cxnLst/>
          <a:rect l="0" t="0" r="0" b="0"/>
          <a:pathLst>
            <a:path>
              <a:moveTo>
                <a:pt x="0" y="21313"/>
              </a:moveTo>
              <a:lnTo>
                <a:pt x="701057" y="2131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3348F-3D9F-400A-9118-849AA0706C3D}">
      <dsp:nvSpPr>
        <dsp:cNvPr id="0" name=""/>
        <dsp:cNvSpPr/>
      </dsp:nvSpPr>
      <dsp:spPr>
        <a:xfrm>
          <a:off x="1037985" y="1189804"/>
          <a:ext cx="1385576" cy="138557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1F695B-69BA-4CFB-B8B2-11359F7194AC}">
      <dsp:nvSpPr>
        <dsp:cNvPr id="0" name=""/>
        <dsp:cNvSpPr/>
      </dsp:nvSpPr>
      <dsp:spPr>
        <a:xfrm>
          <a:off x="2115104" y="1839"/>
          <a:ext cx="831345" cy="831345"/>
        </a:xfrm>
        <a:prstGeom prst="ellipse">
          <a:avLst/>
        </a:prstGeom>
        <a:solidFill>
          <a:srgbClr val="3399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FF660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巡</a:t>
          </a:r>
          <a:endParaRPr lang="zh-TW" sz="3600" kern="1200" dirty="0">
            <a:solidFill>
              <a:srgbClr val="FF660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2236852" y="123587"/>
        <a:ext cx="587849" cy="587849"/>
      </dsp:txXfrm>
    </dsp:sp>
    <dsp:sp modelId="{59099991-7712-4E75-B812-FEB123693CC7}">
      <dsp:nvSpPr>
        <dsp:cNvPr id="0" name=""/>
        <dsp:cNvSpPr/>
      </dsp:nvSpPr>
      <dsp:spPr>
        <a:xfrm>
          <a:off x="3029584" y="1839"/>
          <a:ext cx="1247018" cy="831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00B0F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巡檢容器</a:t>
          </a:r>
          <a:endParaRPr lang="zh-TW" sz="2700" kern="1200" dirty="0">
            <a:solidFill>
              <a:srgbClr val="00B0F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029584" y="1839"/>
        <a:ext cx="1247018" cy="831345"/>
      </dsp:txXfrm>
    </dsp:sp>
    <dsp:sp modelId="{6016BFA7-281B-4C4F-86DE-FF44ECB9DFFC}">
      <dsp:nvSpPr>
        <dsp:cNvPr id="0" name=""/>
        <dsp:cNvSpPr/>
      </dsp:nvSpPr>
      <dsp:spPr>
        <a:xfrm>
          <a:off x="2651361" y="930663"/>
          <a:ext cx="831345" cy="831345"/>
        </a:xfrm>
        <a:prstGeom prst="ellipse">
          <a:avLst/>
        </a:prstGeom>
        <a:solidFill>
          <a:srgbClr val="FF33CC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FF990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倒</a:t>
          </a:r>
          <a:endParaRPr lang="zh-TW" sz="3600" kern="1200" dirty="0">
            <a:solidFill>
              <a:srgbClr val="FF990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2773109" y="1052411"/>
        <a:ext cx="587849" cy="587849"/>
      </dsp:txXfrm>
    </dsp:sp>
    <dsp:sp modelId="{5EFB7E33-3CB0-4565-8629-204AE6419680}">
      <dsp:nvSpPr>
        <dsp:cNvPr id="0" name=""/>
        <dsp:cNvSpPr/>
      </dsp:nvSpPr>
      <dsp:spPr>
        <a:xfrm>
          <a:off x="3565841" y="930663"/>
          <a:ext cx="1247018" cy="831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FF33CC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倒掉積水</a:t>
          </a:r>
          <a:endParaRPr lang="zh-TW" sz="2700" kern="1200" dirty="0">
            <a:solidFill>
              <a:srgbClr val="FF33CC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565841" y="930663"/>
        <a:ext cx="1247018" cy="831345"/>
      </dsp:txXfrm>
    </dsp:sp>
    <dsp:sp modelId="{1E192C39-1EA2-47EE-B7A5-FDDEC07715BE}">
      <dsp:nvSpPr>
        <dsp:cNvPr id="0" name=""/>
        <dsp:cNvSpPr/>
      </dsp:nvSpPr>
      <dsp:spPr>
        <a:xfrm>
          <a:off x="2664421" y="2016244"/>
          <a:ext cx="831345" cy="831345"/>
        </a:xfrm>
        <a:prstGeom prst="ellipse">
          <a:avLst/>
        </a:prstGeom>
        <a:solidFill>
          <a:srgbClr val="FF99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FF33CC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清</a:t>
          </a:r>
          <a:endParaRPr lang="zh-TW" sz="3600" kern="1200" dirty="0">
            <a:solidFill>
              <a:srgbClr val="FF33CC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2786169" y="2137992"/>
        <a:ext cx="587849" cy="587849"/>
      </dsp:txXfrm>
    </dsp:sp>
    <dsp:sp modelId="{AA86A812-E3B3-4265-93E5-3E9AE6723818}">
      <dsp:nvSpPr>
        <dsp:cNvPr id="0" name=""/>
        <dsp:cNvSpPr/>
      </dsp:nvSpPr>
      <dsp:spPr>
        <a:xfrm>
          <a:off x="3578901" y="2016244"/>
          <a:ext cx="1247018" cy="831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FF990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清潔容器</a:t>
          </a:r>
          <a:endParaRPr lang="zh-TW" sz="2700" kern="1200" dirty="0">
            <a:solidFill>
              <a:srgbClr val="FF990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578901" y="2016244"/>
        <a:ext cx="1247018" cy="831345"/>
      </dsp:txXfrm>
    </dsp:sp>
    <dsp:sp modelId="{AAD99C0B-947D-4CE1-8337-27F3F8AAA3D0}">
      <dsp:nvSpPr>
        <dsp:cNvPr id="0" name=""/>
        <dsp:cNvSpPr/>
      </dsp:nvSpPr>
      <dsp:spPr>
        <a:xfrm>
          <a:off x="2115104" y="2931999"/>
          <a:ext cx="831345" cy="831345"/>
        </a:xfrm>
        <a:prstGeom prst="ellipse">
          <a:avLst/>
        </a:prstGeom>
        <a:solidFill>
          <a:srgbClr val="FF66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3399FF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刷</a:t>
          </a:r>
          <a:endParaRPr lang="zh-TW" sz="3600" kern="1200" dirty="0">
            <a:solidFill>
              <a:srgbClr val="3399FF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2236852" y="3053747"/>
        <a:ext cx="587849" cy="587849"/>
      </dsp:txXfrm>
    </dsp:sp>
    <dsp:sp modelId="{F8D91A1C-9219-429E-8789-CE4045EACB6B}">
      <dsp:nvSpPr>
        <dsp:cNvPr id="0" name=""/>
        <dsp:cNvSpPr/>
      </dsp:nvSpPr>
      <dsp:spPr>
        <a:xfrm>
          <a:off x="3029584" y="2931999"/>
          <a:ext cx="1247018" cy="831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FF6600"/>
              </a:solidFill>
              <a:latin typeface="文鼎特圓" panose="020B0609010101010101" pitchFamily="49" charset="-120"/>
              <a:ea typeface="文鼎特圓" panose="020B0609010101010101" pitchFamily="49" charset="-120"/>
            </a:rPr>
            <a:t>刷除蟲卵</a:t>
          </a:r>
          <a:endParaRPr lang="zh-TW" sz="2700" kern="1200" dirty="0">
            <a:solidFill>
              <a:srgbClr val="FF6600"/>
            </a:solidFill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029584" y="2931999"/>
        <a:ext cx="1247018" cy="831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287349" y="2955444"/>
            <a:ext cx="4349931" cy="3728707"/>
          </a:xfrm>
          <a:prstGeom prst="noSmoking">
            <a:avLst>
              <a:gd name="adj" fmla="val 1074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205" y="3732131"/>
            <a:ext cx="2493852" cy="187183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6056" y="3096029"/>
            <a:ext cx="1998617" cy="188092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9067" y="4976949"/>
            <a:ext cx="2164268" cy="140220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8789" y="4640422"/>
            <a:ext cx="951700" cy="86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u="sng" dirty="0" smtClean="0">
                <a:solidFill>
                  <a:srgbClr val="92D050"/>
                </a:solidFill>
                <a:latin typeface="文鼎細圓" panose="020B0609010101010101" pitchFamily="49" charset="-120"/>
                <a:ea typeface="文鼎細圓" panose="020B0609010101010101" pitchFamily="49" charset="-120"/>
              </a:rPr>
              <a:t>杜絕孳生源四訣竅</a:t>
            </a:r>
            <a:endParaRPr lang="zh-TW" altLang="en-US" sz="5400" b="1" u="sng" dirty="0">
              <a:solidFill>
                <a:srgbClr val="92D050"/>
              </a:solidFill>
              <a:latin typeface="文鼎細圓" panose="020B0609010101010101" pitchFamily="49" charset="-120"/>
              <a:ea typeface="文鼎細圓" panose="020B0609010101010101" pitchFamily="49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124841739"/>
              </p:ext>
            </p:extLst>
          </p:nvPr>
        </p:nvGraphicFramePr>
        <p:xfrm>
          <a:off x="1794933" y="1436914"/>
          <a:ext cx="5850846" cy="3765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5917474" y="4719963"/>
            <a:ext cx="3226526" cy="1576334"/>
          </a:xfrm>
          <a:prstGeom prst="rightArrow">
            <a:avLst>
              <a:gd name="adj1" fmla="val 45480"/>
              <a:gd name="adj2" fmla="val 78355"/>
            </a:avLst>
          </a:prstGeom>
          <a:solidFill>
            <a:srgbClr val="FFFF00"/>
          </a:solidFill>
          <a:ln>
            <a:solidFill>
              <a:srgbClr val="7030A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7030A0"/>
                </a:solidFill>
                <a:latin typeface="文鼎細圓" panose="020B0609010101010101" pitchFamily="49" charset="-120"/>
                <a:ea typeface="文鼎細圓" panose="020B0609010101010101" pitchFamily="49" charset="-120"/>
                <a:hlinkClick r:id="rId8"/>
              </a:rPr>
              <a:t>衛</a:t>
            </a:r>
            <a:r>
              <a:rPr lang="zh-TW" altLang="en-US" sz="2400" dirty="0">
                <a:solidFill>
                  <a:srgbClr val="7030A0"/>
                </a:solidFill>
                <a:latin typeface="文鼎細圓" panose="020B0609010101010101" pitchFamily="49" charset="-120"/>
                <a:ea typeface="文鼎細圓" panose="020B0609010101010101" pitchFamily="49" charset="-120"/>
                <a:hlinkClick r:id="rId8"/>
              </a:rPr>
              <a:t>福部疾管署</a:t>
            </a:r>
            <a:endParaRPr lang="zh-TW" altLang="en-US" sz="2400" dirty="0">
              <a:solidFill>
                <a:srgbClr val="7030A0"/>
              </a:solidFill>
              <a:latin typeface="文鼎細圓" panose="020B0609010101010101" pitchFamily="49" charset="-120"/>
              <a:ea typeface="文鼎細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文鼎特圓</vt:lpstr>
      <vt:lpstr>文鼎細圓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2019-10-21T06:11:50Z</dcterms:modified>
</cp:coreProperties>
</file>