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FF6699"/>
    <a:srgbClr val="FF9900"/>
    <a:srgbClr val="FF99CC"/>
    <a:srgbClr val="FF33CC"/>
    <a:srgbClr val="FF6600"/>
    <a:srgbClr val="9999FF"/>
    <a:srgbClr val="3399FF"/>
    <a:srgbClr val="FF0066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C81DBA-A769-4286-B9C4-79D06BE38903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9F0D4B7C-581D-4DC2-8A56-176C6925A8F8}">
      <dgm:prSet/>
      <dgm:spPr>
        <a:solidFill>
          <a:srgbClr val="FF33CC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4C849A8-6902-4F9E-B568-49268E4B23B9}" type="parTrans" cxnId="{2BA2ABED-C416-4E41-8DBE-A121A938348D}">
      <dgm:prSet/>
      <dgm:spPr/>
      <dgm:t>
        <a:bodyPr/>
        <a:lstStyle/>
        <a:p>
          <a:endParaRPr lang="zh-TW" altLang="en-US"/>
        </a:p>
      </dgm:t>
    </dgm:pt>
    <dgm:pt modelId="{40CF3AF9-A44F-424A-97D3-595D14A4423C}" type="sibTrans" cxnId="{2BA2ABED-C416-4E41-8DBE-A121A938348D}">
      <dgm:prSet/>
      <dgm:spPr/>
      <dgm:t>
        <a:bodyPr/>
        <a:lstStyle/>
        <a:p>
          <a:endParaRPr lang="zh-TW" altLang="en-US"/>
        </a:p>
      </dgm:t>
    </dgm:pt>
    <dgm:pt modelId="{B9959262-54B3-43B0-8B34-C69943D5A4A8}">
      <dgm:prSet/>
      <dgm:spPr/>
      <dgm:t>
        <a:bodyPr/>
        <a:lstStyle/>
        <a:p>
          <a:pPr rtl="0"/>
          <a:r>
            <a:rPr lang="zh-TW" dirty="0" smtClean="0">
              <a:solidFill>
                <a:srgbClr val="33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solidFill>
              <a:srgbClr val="3399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3F92F671-9C1F-44AA-ADA1-507A6E333251}" type="parTrans" cxnId="{A9741C4B-EFFC-4A3D-A9E8-9914BC9D160C}">
      <dgm:prSet/>
      <dgm:spPr/>
      <dgm:t>
        <a:bodyPr/>
        <a:lstStyle/>
        <a:p>
          <a:endParaRPr lang="zh-TW" altLang="en-US"/>
        </a:p>
      </dgm:t>
    </dgm:pt>
    <dgm:pt modelId="{A23060EC-EB20-4D5A-8FE4-646AE20F88E3}" type="sibTrans" cxnId="{A9741C4B-EFFC-4A3D-A9E8-9914BC9D160C}">
      <dgm:prSet/>
      <dgm:spPr/>
      <dgm:t>
        <a:bodyPr/>
        <a:lstStyle/>
        <a:p>
          <a:endParaRPr lang="zh-TW" altLang="en-US"/>
        </a:p>
      </dgm:t>
    </dgm:pt>
    <dgm:pt modelId="{51B8B11E-4A22-4B5F-8885-28ABE451335B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0E367C6F-67B5-44AF-8819-A03A98740868}" type="parTrans" cxnId="{6FFBEA29-F3A0-40D0-ADB9-C9A0C59477DA}">
      <dgm:prSet/>
      <dgm:spPr/>
      <dgm:t>
        <a:bodyPr/>
        <a:lstStyle/>
        <a:p>
          <a:endParaRPr lang="zh-TW" altLang="en-US"/>
        </a:p>
      </dgm:t>
    </dgm:pt>
    <dgm:pt modelId="{156A6471-C9CB-4C7C-BB5E-2FEFB0AC1FB1}" type="sibTrans" cxnId="{6FFBEA29-F3A0-40D0-ADB9-C9A0C59477DA}">
      <dgm:prSet/>
      <dgm:spPr/>
      <dgm:t>
        <a:bodyPr/>
        <a:lstStyle/>
        <a:p>
          <a:endParaRPr lang="zh-TW" altLang="en-US"/>
        </a:p>
      </dgm:t>
    </dgm:pt>
    <dgm:pt modelId="{952D29A8-7E3E-43FF-9716-A4041E4831AE}">
      <dgm:prSet/>
      <dgm:spPr/>
      <dgm:t>
        <a:bodyPr/>
        <a:lstStyle/>
        <a:p>
          <a:pPr rtl="0"/>
          <a:r>
            <a:rPr lang="zh-TW" dirty="0" smtClean="0">
              <a:solidFill>
                <a:srgbClr val="FF66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solidFill>
              <a:srgbClr val="FF66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55E0BA78-4FB4-47A9-A962-05A5314B96A1}" type="parTrans" cxnId="{23CEFCCC-F21C-4667-A3A3-64096E8642A9}">
      <dgm:prSet/>
      <dgm:spPr/>
      <dgm:t>
        <a:bodyPr/>
        <a:lstStyle/>
        <a:p>
          <a:endParaRPr lang="zh-TW" altLang="en-US"/>
        </a:p>
      </dgm:t>
    </dgm:pt>
    <dgm:pt modelId="{0F908B2B-3E66-4B6D-A0C9-532BAD9BCF42}" type="sibTrans" cxnId="{23CEFCCC-F21C-4667-A3A3-64096E8642A9}">
      <dgm:prSet/>
      <dgm:spPr/>
      <dgm:t>
        <a:bodyPr/>
        <a:lstStyle/>
        <a:p>
          <a:endParaRPr lang="zh-TW" altLang="en-US"/>
        </a:p>
      </dgm:t>
    </dgm:pt>
    <dgm:pt modelId="{C8F39EAF-E6C7-4D56-BFC8-6C8FB9BDE17A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462E0CF-6FA9-4AF0-9456-B0CE26E85D1A}" type="parTrans" cxnId="{04AF4936-458D-4239-994A-695B3E7477EB}">
      <dgm:prSet/>
      <dgm:spPr/>
      <dgm:t>
        <a:bodyPr/>
        <a:lstStyle/>
        <a:p>
          <a:endParaRPr lang="zh-TW" altLang="en-US"/>
        </a:p>
      </dgm:t>
    </dgm:pt>
    <dgm:pt modelId="{A930F82E-2CF2-4117-8A22-DE7C2688AAC6}" type="sibTrans" cxnId="{04AF4936-458D-4239-994A-695B3E7477EB}">
      <dgm:prSet/>
      <dgm:spPr/>
      <dgm:t>
        <a:bodyPr/>
        <a:lstStyle/>
        <a:p>
          <a:endParaRPr lang="zh-TW" altLang="en-US"/>
        </a:p>
      </dgm:t>
    </dgm:pt>
    <dgm:pt modelId="{860F3154-6A04-48B8-8E76-D5E10C907E14}">
      <dgm:prSet/>
      <dgm:spPr/>
      <dgm:t>
        <a:bodyPr/>
        <a:lstStyle/>
        <a:p>
          <a:pPr rtl="0"/>
          <a:r>
            <a:rPr lang="zh-TW" dirty="0" smtClean="0">
              <a:solidFill>
                <a:srgbClr val="99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solidFill>
              <a:srgbClr val="9999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1C4134B-E64E-423A-A84C-23744FADCAE8}" type="parTrans" cxnId="{02F73B66-A951-4E1B-814F-F46A8EDEFCEB}">
      <dgm:prSet/>
      <dgm:spPr/>
      <dgm:t>
        <a:bodyPr/>
        <a:lstStyle/>
        <a:p>
          <a:endParaRPr lang="zh-TW" altLang="en-US"/>
        </a:p>
      </dgm:t>
    </dgm:pt>
    <dgm:pt modelId="{ACD6119C-E059-46AF-82ED-2EAC953CF679}" type="sibTrans" cxnId="{02F73B66-A951-4E1B-814F-F46A8EDEFCEB}">
      <dgm:prSet/>
      <dgm:spPr/>
      <dgm:t>
        <a:bodyPr/>
        <a:lstStyle/>
        <a:p>
          <a:endParaRPr lang="zh-TW" altLang="en-US"/>
        </a:p>
      </dgm:t>
    </dgm:pt>
    <dgm:pt modelId="{7E8B5270-D21B-45C0-8922-9E4530431392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BE834582-56BA-4D6C-A4FA-6DC70E136BDE}" type="parTrans" cxnId="{7BCBFACA-A8B9-4CC7-8BA0-94C37C5F297B}">
      <dgm:prSet/>
      <dgm:spPr/>
      <dgm:t>
        <a:bodyPr/>
        <a:lstStyle/>
        <a:p>
          <a:endParaRPr lang="zh-TW" altLang="en-US"/>
        </a:p>
      </dgm:t>
    </dgm:pt>
    <dgm:pt modelId="{5A2A23D7-0050-4790-87E2-B0EDDFA0D410}" type="sibTrans" cxnId="{7BCBFACA-A8B9-4CC7-8BA0-94C37C5F297B}">
      <dgm:prSet/>
      <dgm:spPr/>
      <dgm:t>
        <a:bodyPr/>
        <a:lstStyle/>
        <a:p>
          <a:endParaRPr lang="zh-TW" altLang="en-US"/>
        </a:p>
      </dgm:t>
    </dgm:pt>
    <dgm:pt modelId="{DC604100-9CA4-4662-8696-406A3DDAD7AE}">
      <dgm:prSet/>
      <dgm:spPr/>
      <dgm:t>
        <a:bodyPr/>
        <a:lstStyle/>
        <a:p>
          <a:pPr rtl="0"/>
          <a:r>
            <a:rPr lang="zh-TW" dirty="0" smtClean="0">
              <a:solidFill>
                <a:srgbClr val="FF33CC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solidFill>
              <a:srgbClr val="FF33CC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67A7F358-B476-420A-8709-FE349F15555A}" type="parTrans" cxnId="{CA0B0F76-62CF-4E9B-80E0-52A11D0FAA72}">
      <dgm:prSet/>
      <dgm:spPr/>
      <dgm:t>
        <a:bodyPr/>
        <a:lstStyle/>
        <a:p>
          <a:endParaRPr lang="zh-TW" altLang="en-US"/>
        </a:p>
      </dgm:t>
    </dgm:pt>
    <dgm:pt modelId="{62004886-2879-403D-8A92-9FDFEE0B4553}" type="sibTrans" cxnId="{CA0B0F76-62CF-4E9B-80E0-52A11D0FAA72}">
      <dgm:prSet/>
      <dgm:spPr/>
      <dgm:t>
        <a:bodyPr/>
        <a:lstStyle/>
        <a:p>
          <a:endParaRPr lang="zh-TW" altLang="en-US"/>
        </a:p>
      </dgm:t>
    </dgm:pt>
    <dgm:pt modelId="{A90DCC1F-3A91-4B6B-86D3-8FD7308B386C}" type="pres">
      <dgm:prSet presAssocID="{1EC81DBA-A769-4286-B9C4-79D06BE38903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04B5D74-F494-4B85-A60E-A073384FDA5A}" type="pres">
      <dgm:prSet presAssocID="{1EC81DBA-A769-4286-B9C4-79D06BE38903}" presName="cycle" presStyleCnt="0"/>
      <dgm:spPr/>
    </dgm:pt>
    <dgm:pt modelId="{68DC5C76-4C81-4E43-95DF-9A42B61E5A98}" type="pres">
      <dgm:prSet presAssocID="{1EC81DBA-A769-4286-B9C4-79D06BE38903}" presName="centerShape" presStyleCnt="0"/>
      <dgm:spPr/>
    </dgm:pt>
    <dgm:pt modelId="{37A1DD2C-760E-44B6-A6BB-F81D1747E389}" type="pres">
      <dgm:prSet presAssocID="{1EC81DBA-A769-4286-B9C4-79D06BE38903}" presName="connSite" presStyleLbl="node1" presStyleIdx="0" presStyleCnt="5"/>
      <dgm:spPr/>
    </dgm:pt>
    <dgm:pt modelId="{9777DB30-A1D7-4AEB-9FC5-B26E8ED541FA}" type="pres">
      <dgm:prSet presAssocID="{1EC81DBA-A769-4286-B9C4-79D06BE38903}" presName="visible" presStyleLbl="node1" presStyleIdx="0" presStyleCnt="5" custLinFactNeighborX="4328" custLinFactNeighborY="787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6570253-FB83-410B-82D1-4C5DC050A54A}" type="pres">
      <dgm:prSet presAssocID="{D4C849A8-6902-4F9E-B568-49268E4B23B9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56A1FCDC-9961-4364-91AD-C48B91E881EC}" type="pres">
      <dgm:prSet presAssocID="{9F0D4B7C-581D-4DC2-8A56-176C6925A8F8}" presName="node" presStyleCnt="0"/>
      <dgm:spPr/>
    </dgm:pt>
    <dgm:pt modelId="{256D25CF-6E43-43CD-9885-A4EDB017211D}" type="pres">
      <dgm:prSet presAssocID="{9F0D4B7C-581D-4DC2-8A56-176C6925A8F8}" presName="parentNode" presStyleLbl="node1" presStyleIdx="1" presStyleCnt="5" custScaleY="95447" custLinFactNeighborX="1308" custLinFactNeighborY="-594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9E635B0-55F2-41CA-B3AB-5F625C7BE087}" type="pres">
      <dgm:prSet presAssocID="{9F0D4B7C-581D-4DC2-8A56-176C6925A8F8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08E4596-5418-48CA-AC3D-74FDCAA28C0D}" type="pres">
      <dgm:prSet presAssocID="{0E367C6F-67B5-44AF-8819-A03A98740868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96E268B2-A5BC-49E1-933E-AEC7762477C8}" type="pres">
      <dgm:prSet presAssocID="{51B8B11E-4A22-4B5F-8885-28ABE451335B}" presName="node" presStyleCnt="0"/>
      <dgm:spPr/>
    </dgm:pt>
    <dgm:pt modelId="{33453BB9-8D64-481D-B8C6-9EADE80F426C}" type="pres">
      <dgm:prSet presAssocID="{51B8B11E-4A22-4B5F-8885-28ABE451335B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6815FDD-A59E-4A74-B475-FDA106D3FEC3}" type="pres">
      <dgm:prSet presAssocID="{51B8B11E-4A22-4B5F-8885-28ABE451335B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C0E92BE-BDE9-4BFA-8908-69CDB25180EE}" type="pres">
      <dgm:prSet presAssocID="{F462E0CF-6FA9-4AF0-9456-B0CE26E85D1A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DAD4DA99-6740-4518-B3B2-148BC02F9583}" type="pres">
      <dgm:prSet presAssocID="{C8F39EAF-E6C7-4D56-BFC8-6C8FB9BDE17A}" presName="node" presStyleCnt="0"/>
      <dgm:spPr/>
    </dgm:pt>
    <dgm:pt modelId="{CDAF3CA8-DF39-42A9-8DBE-DB8BF05D1BC1}" type="pres">
      <dgm:prSet presAssocID="{C8F39EAF-E6C7-4D56-BFC8-6C8FB9BDE17A}" presName="parentNode" presStyleLbl="node1" presStyleIdx="3" presStyleCnt="5" custLinFactNeighborX="21182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9DC0717-3D1E-4936-B5D4-B6D2F871592B}" type="pres">
      <dgm:prSet presAssocID="{C8F39EAF-E6C7-4D56-BFC8-6C8FB9BDE17A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10EE34F-1900-4B63-A504-9E7C4109B5F9}" type="pres">
      <dgm:prSet presAssocID="{BE834582-56BA-4D6C-A4FA-6DC70E136BDE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67EBC1BD-F3A6-4225-B000-1F85BB134C1F}" type="pres">
      <dgm:prSet presAssocID="{7E8B5270-D21B-45C0-8922-9E4530431392}" presName="node" presStyleCnt="0"/>
      <dgm:spPr/>
    </dgm:pt>
    <dgm:pt modelId="{539E8765-C800-48CA-9A37-9AE16123711F}" type="pres">
      <dgm:prSet presAssocID="{7E8B5270-D21B-45C0-8922-9E4530431392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FF7ED6D-21D9-484D-ADD0-1D543E01B10A}" type="pres">
      <dgm:prSet presAssocID="{7E8B5270-D21B-45C0-8922-9E4530431392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9D192A6-0F78-46F0-AA2A-966B57BEFCC6}" type="presOf" srcId="{51B8B11E-4A22-4B5F-8885-28ABE451335B}" destId="{33453BB9-8D64-481D-B8C6-9EADE80F426C}" srcOrd="0" destOrd="0" presId="urn:microsoft.com/office/officeart/2005/8/layout/radial2"/>
    <dgm:cxn modelId="{7BCBFACA-A8B9-4CC7-8BA0-94C37C5F297B}" srcId="{1EC81DBA-A769-4286-B9C4-79D06BE38903}" destId="{7E8B5270-D21B-45C0-8922-9E4530431392}" srcOrd="3" destOrd="0" parTransId="{BE834582-56BA-4D6C-A4FA-6DC70E136BDE}" sibTransId="{5A2A23D7-0050-4790-87E2-B0EDDFA0D410}"/>
    <dgm:cxn modelId="{9EDE445A-80CA-4BF7-BE28-0B55E7496D8F}" type="presOf" srcId="{C8F39EAF-E6C7-4D56-BFC8-6C8FB9BDE17A}" destId="{CDAF3CA8-DF39-42A9-8DBE-DB8BF05D1BC1}" srcOrd="0" destOrd="0" presId="urn:microsoft.com/office/officeart/2005/8/layout/radial2"/>
    <dgm:cxn modelId="{549E5B92-5E1D-475C-8E79-A099458CF561}" type="presOf" srcId="{1EC81DBA-A769-4286-B9C4-79D06BE38903}" destId="{A90DCC1F-3A91-4B6B-86D3-8FD7308B386C}" srcOrd="0" destOrd="0" presId="urn:microsoft.com/office/officeart/2005/8/layout/radial2"/>
    <dgm:cxn modelId="{02F73B66-A951-4E1B-814F-F46A8EDEFCEB}" srcId="{C8F39EAF-E6C7-4D56-BFC8-6C8FB9BDE17A}" destId="{860F3154-6A04-48B8-8E76-D5E10C907E14}" srcOrd="0" destOrd="0" parTransId="{21C4134B-E64E-423A-A84C-23744FADCAE8}" sibTransId="{ACD6119C-E059-46AF-82ED-2EAC953CF679}"/>
    <dgm:cxn modelId="{1D295522-FBCA-479C-B774-DAC2585DA0E2}" type="presOf" srcId="{DC604100-9CA4-4662-8696-406A3DDAD7AE}" destId="{7FF7ED6D-21D9-484D-ADD0-1D543E01B10A}" srcOrd="0" destOrd="0" presId="urn:microsoft.com/office/officeart/2005/8/layout/radial2"/>
    <dgm:cxn modelId="{AD796804-A2D7-492D-BB74-50CBAFAA1B2A}" type="presOf" srcId="{B9959262-54B3-43B0-8B34-C69943D5A4A8}" destId="{49E635B0-55F2-41CA-B3AB-5F625C7BE087}" srcOrd="0" destOrd="0" presId="urn:microsoft.com/office/officeart/2005/8/layout/radial2"/>
    <dgm:cxn modelId="{05339265-9FFC-4430-AD38-FB294AB82E9E}" type="presOf" srcId="{F462E0CF-6FA9-4AF0-9456-B0CE26E85D1A}" destId="{EC0E92BE-BDE9-4BFA-8908-69CDB25180EE}" srcOrd="0" destOrd="0" presId="urn:microsoft.com/office/officeart/2005/8/layout/radial2"/>
    <dgm:cxn modelId="{04AF4936-458D-4239-994A-695B3E7477EB}" srcId="{1EC81DBA-A769-4286-B9C4-79D06BE38903}" destId="{C8F39EAF-E6C7-4D56-BFC8-6C8FB9BDE17A}" srcOrd="2" destOrd="0" parTransId="{F462E0CF-6FA9-4AF0-9456-B0CE26E85D1A}" sibTransId="{A930F82E-2CF2-4117-8A22-DE7C2688AAC6}"/>
    <dgm:cxn modelId="{CA0B0F76-62CF-4E9B-80E0-52A11D0FAA72}" srcId="{7E8B5270-D21B-45C0-8922-9E4530431392}" destId="{DC604100-9CA4-4662-8696-406A3DDAD7AE}" srcOrd="0" destOrd="0" parTransId="{67A7F358-B476-420A-8709-FE349F15555A}" sibTransId="{62004886-2879-403D-8A92-9FDFEE0B4553}"/>
    <dgm:cxn modelId="{A456172E-A16F-49B7-8151-E17C8F0CE5A7}" type="presOf" srcId="{860F3154-6A04-48B8-8E76-D5E10C907E14}" destId="{19DC0717-3D1E-4936-B5D4-B6D2F871592B}" srcOrd="0" destOrd="0" presId="urn:microsoft.com/office/officeart/2005/8/layout/radial2"/>
    <dgm:cxn modelId="{A0C5E4F2-73DC-487B-A678-343DB61FF969}" type="presOf" srcId="{D4C849A8-6902-4F9E-B568-49268E4B23B9}" destId="{66570253-FB83-410B-82D1-4C5DC050A54A}" srcOrd="0" destOrd="0" presId="urn:microsoft.com/office/officeart/2005/8/layout/radial2"/>
    <dgm:cxn modelId="{9625A1EE-2A6A-4D6B-AA1B-872015B63BB0}" type="presOf" srcId="{7E8B5270-D21B-45C0-8922-9E4530431392}" destId="{539E8765-C800-48CA-9A37-9AE16123711F}" srcOrd="0" destOrd="0" presId="urn:microsoft.com/office/officeart/2005/8/layout/radial2"/>
    <dgm:cxn modelId="{2BA2ABED-C416-4E41-8DBE-A121A938348D}" srcId="{1EC81DBA-A769-4286-B9C4-79D06BE38903}" destId="{9F0D4B7C-581D-4DC2-8A56-176C6925A8F8}" srcOrd="0" destOrd="0" parTransId="{D4C849A8-6902-4F9E-B568-49268E4B23B9}" sibTransId="{40CF3AF9-A44F-424A-97D3-595D14A4423C}"/>
    <dgm:cxn modelId="{23CEFCCC-F21C-4667-A3A3-64096E8642A9}" srcId="{51B8B11E-4A22-4B5F-8885-28ABE451335B}" destId="{952D29A8-7E3E-43FF-9716-A4041E4831AE}" srcOrd="0" destOrd="0" parTransId="{55E0BA78-4FB4-47A9-A962-05A5314B96A1}" sibTransId="{0F908B2B-3E66-4B6D-A0C9-532BAD9BCF42}"/>
    <dgm:cxn modelId="{F5F5D946-6EDC-4EC1-9E31-F1BFB7F28362}" type="presOf" srcId="{9F0D4B7C-581D-4DC2-8A56-176C6925A8F8}" destId="{256D25CF-6E43-43CD-9885-A4EDB017211D}" srcOrd="0" destOrd="0" presId="urn:microsoft.com/office/officeart/2005/8/layout/radial2"/>
    <dgm:cxn modelId="{6FFBEA29-F3A0-40D0-ADB9-C9A0C59477DA}" srcId="{1EC81DBA-A769-4286-B9C4-79D06BE38903}" destId="{51B8B11E-4A22-4B5F-8885-28ABE451335B}" srcOrd="1" destOrd="0" parTransId="{0E367C6F-67B5-44AF-8819-A03A98740868}" sibTransId="{156A6471-C9CB-4C7C-BB5E-2FEFB0AC1FB1}"/>
    <dgm:cxn modelId="{A9741C4B-EFFC-4A3D-A9E8-9914BC9D160C}" srcId="{9F0D4B7C-581D-4DC2-8A56-176C6925A8F8}" destId="{B9959262-54B3-43B0-8B34-C69943D5A4A8}" srcOrd="0" destOrd="0" parTransId="{3F92F671-9C1F-44AA-ADA1-507A6E333251}" sibTransId="{A23060EC-EB20-4D5A-8FE4-646AE20F88E3}"/>
    <dgm:cxn modelId="{1B93A01B-466E-49BC-84F1-8D93475E9EBD}" type="presOf" srcId="{952D29A8-7E3E-43FF-9716-A4041E4831AE}" destId="{B6815FDD-A59E-4A74-B475-FDA106D3FEC3}" srcOrd="0" destOrd="0" presId="urn:microsoft.com/office/officeart/2005/8/layout/radial2"/>
    <dgm:cxn modelId="{A75527A5-70C3-40E4-8AE8-0EAAB7ADF02D}" type="presOf" srcId="{BE834582-56BA-4D6C-A4FA-6DC70E136BDE}" destId="{E10EE34F-1900-4B63-A504-9E7C4109B5F9}" srcOrd="0" destOrd="0" presId="urn:microsoft.com/office/officeart/2005/8/layout/radial2"/>
    <dgm:cxn modelId="{F2AED2C4-9407-45A8-9B81-86B21EEB1C22}" type="presOf" srcId="{0E367C6F-67B5-44AF-8819-A03A98740868}" destId="{808E4596-5418-48CA-AC3D-74FDCAA28C0D}" srcOrd="0" destOrd="0" presId="urn:microsoft.com/office/officeart/2005/8/layout/radial2"/>
    <dgm:cxn modelId="{1239498A-7700-4FC8-9491-3F4E4EAD2730}" type="presParOf" srcId="{A90DCC1F-3A91-4B6B-86D3-8FD7308B386C}" destId="{904B5D74-F494-4B85-A60E-A073384FDA5A}" srcOrd="0" destOrd="0" presId="urn:microsoft.com/office/officeart/2005/8/layout/radial2"/>
    <dgm:cxn modelId="{C24B9020-7416-48E6-B158-66EC2A1FB4AC}" type="presParOf" srcId="{904B5D74-F494-4B85-A60E-A073384FDA5A}" destId="{68DC5C76-4C81-4E43-95DF-9A42B61E5A98}" srcOrd="0" destOrd="0" presId="urn:microsoft.com/office/officeart/2005/8/layout/radial2"/>
    <dgm:cxn modelId="{6680323B-8A54-40F0-BEDE-F60419F3ED7C}" type="presParOf" srcId="{68DC5C76-4C81-4E43-95DF-9A42B61E5A98}" destId="{37A1DD2C-760E-44B6-A6BB-F81D1747E389}" srcOrd="0" destOrd="0" presId="urn:microsoft.com/office/officeart/2005/8/layout/radial2"/>
    <dgm:cxn modelId="{EEA2BAD9-C63D-44B3-B401-917A1E73E207}" type="presParOf" srcId="{68DC5C76-4C81-4E43-95DF-9A42B61E5A98}" destId="{9777DB30-A1D7-4AEB-9FC5-B26E8ED541FA}" srcOrd="1" destOrd="0" presId="urn:microsoft.com/office/officeart/2005/8/layout/radial2"/>
    <dgm:cxn modelId="{9FB3E81F-A447-4103-A469-399C982DFCAF}" type="presParOf" srcId="{904B5D74-F494-4B85-A60E-A073384FDA5A}" destId="{66570253-FB83-410B-82D1-4C5DC050A54A}" srcOrd="1" destOrd="0" presId="urn:microsoft.com/office/officeart/2005/8/layout/radial2"/>
    <dgm:cxn modelId="{41131C70-3ACB-4FBD-BE1D-FF808FC2064A}" type="presParOf" srcId="{904B5D74-F494-4B85-A60E-A073384FDA5A}" destId="{56A1FCDC-9961-4364-91AD-C48B91E881EC}" srcOrd="2" destOrd="0" presId="urn:microsoft.com/office/officeart/2005/8/layout/radial2"/>
    <dgm:cxn modelId="{71424F1D-A569-4940-A3C3-832E02B696B0}" type="presParOf" srcId="{56A1FCDC-9961-4364-91AD-C48B91E881EC}" destId="{256D25CF-6E43-43CD-9885-A4EDB017211D}" srcOrd="0" destOrd="0" presId="urn:microsoft.com/office/officeart/2005/8/layout/radial2"/>
    <dgm:cxn modelId="{3D8D03DB-C92E-4E3F-A7C9-005FF727DC27}" type="presParOf" srcId="{56A1FCDC-9961-4364-91AD-C48B91E881EC}" destId="{49E635B0-55F2-41CA-B3AB-5F625C7BE087}" srcOrd="1" destOrd="0" presId="urn:microsoft.com/office/officeart/2005/8/layout/radial2"/>
    <dgm:cxn modelId="{44793B39-DA72-43FF-A204-B29D48972F1F}" type="presParOf" srcId="{904B5D74-F494-4B85-A60E-A073384FDA5A}" destId="{808E4596-5418-48CA-AC3D-74FDCAA28C0D}" srcOrd="3" destOrd="0" presId="urn:microsoft.com/office/officeart/2005/8/layout/radial2"/>
    <dgm:cxn modelId="{4DC207E8-B50A-43EA-9FA2-8F06D054F321}" type="presParOf" srcId="{904B5D74-F494-4B85-A60E-A073384FDA5A}" destId="{96E268B2-A5BC-49E1-933E-AEC7762477C8}" srcOrd="4" destOrd="0" presId="urn:microsoft.com/office/officeart/2005/8/layout/radial2"/>
    <dgm:cxn modelId="{7A876DBE-FBA4-4AB9-BE68-E0475DB4EC04}" type="presParOf" srcId="{96E268B2-A5BC-49E1-933E-AEC7762477C8}" destId="{33453BB9-8D64-481D-B8C6-9EADE80F426C}" srcOrd="0" destOrd="0" presId="urn:microsoft.com/office/officeart/2005/8/layout/radial2"/>
    <dgm:cxn modelId="{7001CA55-D85D-4A00-A635-A93286622A9B}" type="presParOf" srcId="{96E268B2-A5BC-49E1-933E-AEC7762477C8}" destId="{B6815FDD-A59E-4A74-B475-FDA106D3FEC3}" srcOrd="1" destOrd="0" presId="urn:microsoft.com/office/officeart/2005/8/layout/radial2"/>
    <dgm:cxn modelId="{903F0468-62B3-42AE-A310-E04D8584281D}" type="presParOf" srcId="{904B5D74-F494-4B85-A60E-A073384FDA5A}" destId="{EC0E92BE-BDE9-4BFA-8908-69CDB25180EE}" srcOrd="5" destOrd="0" presId="urn:microsoft.com/office/officeart/2005/8/layout/radial2"/>
    <dgm:cxn modelId="{8F59E8A0-2C77-42D2-A41A-96A19DEFA660}" type="presParOf" srcId="{904B5D74-F494-4B85-A60E-A073384FDA5A}" destId="{DAD4DA99-6740-4518-B3B2-148BC02F9583}" srcOrd="6" destOrd="0" presId="urn:microsoft.com/office/officeart/2005/8/layout/radial2"/>
    <dgm:cxn modelId="{D3DDA63F-B6B8-4DBB-B012-BEBA7D4419C1}" type="presParOf" srcId="{DAD4DA99-6740-4518-B3B2-148BC02F9583}" destId="{CDAF3CA8-DF39-42A9-8DBE-DB8BF05D1BC1}" srcOrd="0" destOrd="0" presId="urn:microsoft.com/office/officeart/2005/8/layout/radial2"/>
    <dgm:cxn modelId="{23C6E501-0668-4CEB-8AB2-16D02B3A3FAF}" type="presParOf" srcId="{DAD4DA99-6740-4518-B3B2-148BC02F9583}" destId="{19DC0717-3D1E-4936-B5D4-B6D2F871592B}" srcOrd="1" destOrd="0" presId="urn:microsoft.com/office/officeart/2005/8/layout/radial2"/>
    <dgm:cxn modelId="{DAFCE0BD-432C-4147-A35D-1A2908A21BC3}" type="presParOf" srcId="{904B5D74-F494-4B85-A60E-A073384FDA5A}" destId="{E10EE34F-1900-4B63-A504-9E7C4109B5F9}" srcOrd="7" destOrd="0" presId="urn:microsoft.com/office/officeart/2005/8/layout/radial2"/>
    <dgm:cxn modelId="{D2D7252D-EAB8-4FEB-826A-60EE1B5FF298}" type="presParOf" srcId="{904B5D74-F494-4B85-A60E-A073384FDA5A}" destId="{67EBC1BD-F3A6-4225-B000-1F85BB134C1F}" srcOrd="8" destOrd="0" presId="urn:microsoft.com/office/officeart/2005/8/layout/radial2"/>
    <dgm:cxn modelId="{78D326F8-8F69-4FE6-894B-09E8E3832119}" type="presParOf" srcId="{67EBC1BD-F3A6-4225-B000-1F85BB134C1F}" destId="{539E8765-C800-48CA-9A37-9AE16123711F}" srcOrd="0" destOrd="0" presId="urn:microsoft.com/office/officeart/2005/8/layout/radial2"/>
    <dgm:cxn modelId="{B525FEE4-29BC-42F2-A95A-7CBBA7BDEDF9}" type="presParOf" srcId="{67EBC1BD-F3A6-4225-B000-1F85BB134C1F}" destId="{7FF7ED6D-21D9-484D-ADD0-1D543E01B10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0EE34F-1900-4B63-A504-9E7C4109B5F9}">
      <dsp:nvSpPr>
        <dsp:cNvPr id="0" name=""/>
        <dsp:cNvSpPr/>
      </dsp:nvSpPr>
      <dsp:spPr>
        <a:xfrm rot="3682076">
          <a:off x="2373493" y="3198116"/>
          <a:ext cx="846016" cy="40517"/>
        </a:xfrm>
        <a:custGeom>
          <a:avLst/>
          <a:gdLst/>
          <a:ahLst/>
          <a:cxnLst/>
          <a:rect l="0" t="0" r="0" b="0"/>
          <a:pathLst>
            <a:path>
              <a:moveTo>
                <a:pt x="0" y="20258"/>
              </a:moveTo>
              <a:lnTo>
                <a:pt x="846016" y="2025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0E92BE-BDE9-4BFA-8908-69CDB25180EE}">
      <dsp:nvSpPr>
        <dsp:cNvPr id="0" name=""/>
        <dsp:cNvSpPr/>
      </dsp:nvSpPr>
      <dsp:spPr>
        <a:xfrm rot="1171500">
          <a:off x="2836292" y="2584895"/>
          <a:ext cx="813779" cy="40517"/>
        </a:xfrm>
        <a:custGeom>
          <a:avLst/>
          <a:gdLst/>
          <a:ahLst/>
          <a:cxnLst/>
          <a:rect l="0" t="0" r="0" b="0"/>
          <a:pathLst>
            <a:path>
              <a:moveTo>
                <a:pt x="0" y="20258"/>
              </a:moveTo>
              <a:lnTo>
                <a:pt x="813779" y="2025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8E4596-5418-48CA-AC3D-74FDCAA28C0D}">
      <dsp:nvSpPr>
        <dsp:cNvPr id="0" name=""/>
        <dsp:cNvSpPr/>
      </dsp:nvSpPr>
      <dsp:spPr>
        <a:xfrm rot="20287896">
          <a:off x="2837918" y="1893521"/>
          <a:ext cx="605146" cy="40517"/>
        </a:xfrm>
        <a:custGeom>
          <a:avLst/>
          <a:gdLst/>
          <a:ahLst/>
          <a:cxnLst/>
          <a:rect l="0" t="0" r="0" b="0"/>
          <a:pathLst>
            <a:path>
              <a:moveTo>
                <a:pt x="0" y="20258"/>
              </a:moveTo>
              <a:lnTo>
                <a:pt x="605146" y="2025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570253-FB83-410B-82D1-4C5DC050A54A}">
      <dsp:nvSpPr>
        <dsp:cNvPr id="0" name=""/>
        <dsp:cNvSpPr/>
      </dsp:nvSpPr>
      <dsp:spPr>
        <a:xfrm rot="17926280">
          <a:off x="2367089" y="1269407"/>
          <a:ext cx="881320" cy="40517"/>
        </a:xfrm>
        <a:custGeom>
          <a:avLst/>
          <a:gdLst/>
          <a:ahLst/>
          <a:cxnLst/>
          <a:rect l="0" t="0" r="0" b="0"/>
          <a:pathLst>
            <a:path>
              <a:moveTo>
                <a:pt x="0" y="20258"/>
              </a:moveTo>
              <a:lnTo>
                <a:pt x="881320" y="2025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77DB30-A1D7-4AEB-9FC5-B26E8ED541FA}">
      <dsp:nvSpPr>
        <dsp:cNvPr id="0" name=""/>
        <dsp:cNvSpPr/>
      </dsp:nvSpPr>
      <dsp:spPr>
        <a:xfrm>
          <a:off x="1509969" y="1438128"/>
          <a:ext cx="1673097" cy="1673097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6D25CF-6E43-43CD-9885-A4EDB017211D}">
      <dsp:nvSpPr>
        <dsp:cNvPr id="0" name=""/>
        <dsp:cNvSpPr/>
      </dsp:nvSpPr>
      <dsp:spPr>
        <a:xfrm>
          <a:off x="2750917" y="0"/>
          <a:ext cx="1003858" cy="958153"/>
        </a:xfrm>
        <a:prstGeom prst="ellipse">
          <a:avLst/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3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897929" y="140318"/>
        <a:ext cx="709834" cy="677517"/>
      </dsp:txXfrm>
    </dsp:sp>
    <dsp:sp modelId="{49E635B0-55F2-41CA-B3AB-5F625C7BE087}">
      <dsp:nvSpPr>
        <dsp:cNvPr id="0" name=""/>
        <dsp:cNvSpPr/>
      </dsp:nvSpPr>
      <dsp:spPr>
        <a:xfrm>
          <a:off x="3855161" y="0"/>
          <a:ext cx="1505788" cy="958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solidFill>
                <a:srgbClr val="33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2900" kern="1200" dirty="0">
            <a:solidFill>
              <a:srgbClr val="3399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855161" y="0"/>
        <a:ext cx="1505788" cy="958153"/>
      </dsp:txXfrm>
    </dsp:sp>
    <dsp:sp modelId="{33453BB9-8D64-481D-B8C6-9EADE80F426C}">
      <dsp:nvSpPr>
        <dsp:cNvPr id="0" name=""/>
        <dsp:cNvSpPr/>
      </dsp:nvSpPr>
      <dsp:spPr>
        <a:xfrm>
          <a:off x="3385174" y="1112192"/>
          <a:ext cx="1003858" cy="1003858"/>
        </a:xfrm>
        <a:prstGeom prst="ellipse">
          <a:avLst/>
        </a:prstGeom>
        <a:solidFill>
          <a:srgbClr val="99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3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532186" y="1259204"/>
        <a:ext cx="709834" cy="709834"/>
      </dsp:txXfrm>
    </dsp:sp>
    <dsp:sp modelId="{B6815FDD-A59E-4A74-B475-FDA106D3FEC3}">
      <dsp:nvSpPr>
        <dsp:cNvPr id="0" name=""/>
        <dsp:cNvSpPr/>
      </dsp:nvSpPr>
      <dsp:spPr>
        <a:xfrm>
          <a:off x="4489419" y="1112192"/>
          <a:ext cx="1505788" cy="1003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solidFill>
                <a:srgbClr val="FF66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2900" kern="1200" dirty="0">
            <a:solidFill>
              <a:srgbClr val="FF66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489419" y="1112192"/>
        <a:ext cx="1505788" cy="1003858"/>
      </dsp:txXfrm>
    </dsp:sp>
    <dsp:sp modelId="{CDAF3CA8-DF39-42A9-8DBE-DB8BF05D1BC1}">
      <dsp:nvSpPr>
        <dsp:cNvPr id="0" name=""/>
        <dsp:cNvSpPr/>
      </dsp:nvSpPr>
      <dsp:spPr>
        <a:xfrm>
          <a:off x="3597811" y="2406968"/>
          <a:ext cx="1003858" cy="1003858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3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744823" y="2553980"/>
        <a:ext cx="709834" cy="709834"/>
      </dsp:txXfrm>
    </dsp:sp>
    <dsp:sp modelId="{19DC0717-3D1E-4936-B5D4-B6D2F871592B}">
      <dsp:nvSpPr>
        <dsp:cNvPr id="0" name=""/>
        <dsp:cNvSpPr/>
      </dsp:nvSpPr>
      <dsp:spPr>
        <a:xfrm>
          <a:off x="4702056" y="2406968"/>
          <a:ext cx="1505788" cy="1003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solidFill>
                <a:srgbClr val="99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2900" kern="1200" dirty="0">
            <a:solidFill>
              <a:srgbClr val="9999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702056" y="2406968"/>
        <a:ext cx="1505788" cy="1003858"/>
      </dsp:txXfrm>
    </dsp:sp>
    <dsp:sp modelId="{539E8765-C800-48CA-9A37-9AE16123711F}">
      <dsp:nvSpPr>
        <dsp:cNvPr id="0" name=""/>
        <dsp:cNvSpPr/>
      </dsp:nvSpPr>
      <dsp:spPr>
        <a:xfrm>
          <a:off x="2737786" y="3528277"/>
          <a:ext cx="1003858" cy="1003858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3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884798" y="3675289"/>
        <a:ext cx="709834" cy="709834"/>
      </dsp:txXfrm>
    </dsp:sp>
    <dsp:sp modelId="{7FF7ED6D-21D9-484D-ADD0-1D543E01B10A}">
      <dsp:nvSpPr>
        <dsp:cNvPr id="0" name=""/>
        <dsp:cNvSpPr/>
      </dsp:nvSpPr>
      <dsp:spPr>
        <a:xfrm>
          <a:off x="3842031" y="3528277"/>
          <a:ext cx="1505788" cy="1003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solidFill>
                <a:srgbClr val="FF33CC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2900" kern="1200" dirty="0">
            <a:solidFill>
              <a:srgbClr val="FF33CC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842031" y="3528277"/>
        <a:ext cx="1505788" cy="10038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6" y="2190402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solidFill>
                  <a:srgbClr val="FF33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滅蚊大作戰</a:t>
            </a:r>
            <a:endParaRPr lang="zh-TW" altLang="en-US" sz="3200" dirty="0">
              <a:solidFill>
                <a:srgbClr val="FF33CC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743488" y="2854972"/>
            <a:ext cx="3437653" cy="3326997"/>
          </a:xfrm>
          <a:prstGeom prst="noSmoking">
            <a:avLst>
              <a:gd name="adj" fmla="val 859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150" b="97147" l="4292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5629" y="4508171"/>
            <a:ext cx="2080646" cy="167379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150" b="97147" l="4292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9301" y="4150554"/>
            <a:ext cx="1484866" cy="1194516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150" b="97147" l="4292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057" y="2629967"/>
            <a:ext cx="1892514" cy="1523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solidFill>
                  <a:srgbClr val="99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solidFill>
                  <a:srgbClr val="99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-</a:t>
            </a:r>
            <a:r>
              <a:rPr lang="zh-TW" altLang="en-US" sz="3000" dirty="0">
                <a:solidFill>
                  <a:srgbClr val="99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solidFill>
                  <a:srgbClr val="99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！</a:t>
            </a:r>
            <a:endParaRPr lang="zh-TW" altLang="en-US" sz="3000" dirty="0">
              <a:solidFill>
                <a:srgbClr val="99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66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消滅病媒蚊</a:t>
            </a:r>
            <a:endParaRPr lang="zh-TW" altLang="en-US" sz="5400" b="1" dirty="0">
              <a:solidFill>
                <a:srgbClr val="FF6699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99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杜絕孳生源四訣竅</a:t>
            </a:r>
            <a:endParaRPr lang="zh-TW" altLang="en-US" sz="5400" b="1" dirty="0">
              <a:solidFill>
                <a:srgbClr val="FF99CC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941872786"/>
              </p:ext>
            </p:extLst>
          </p:nvPr>
        </p:nvGraphicFramePr>
        <p:xfrm>
          <a:off x="809897" y="1489166"/>
          <a:ext cx="7432765" cy="45458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335486" y="4976949"/>
            <a:ext cx="2808514" cy="1541417"/>
          </a:xfrm>
          <a:prstGeom prst="rightArrow">
            <a:avLst/>
          </a:prstGeom>
          <a:solidFill>
            <a:srgbClr val="FF6699"/>
          </a:solidFill>
          <a:ln w="285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657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文鼎甜妞體P</vt:lpstr>
      <vt:lpstr>華康海報體 Std W12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41</cp:revision>
  <dcterms:created xsi:type="dcterms:W3CDTF">2017-11-07T04:44:24Z</dcterms:created>
  <dcterms:modified xsi:type="dcterms:W3CDTF">2019-10-21T06:09:00Z</dcterms:modified>
</cp:coreProperties>
</file>