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9900"/>
    <a:srgbClr val="FF33CC"/>
    <a:srgbClr val="3399FF"/>
    <a:srgbClr val="FF6699"/>
    <a:srgbClr val="FF0066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4A8A51-D47D-42F0-88B1-36B57FE4E031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D4DA309-FB2C-4F51-A5AC-08F3A017ACC2}">
      <dgm:prSet/>
      <dgm:spPr/>
      <dgm:t>
        <a:bodyPr/>
        <a:lstStyle/>
        <a:p>
          <a:pPr rtl="0"/>
          <a:r>
            <a:rPr lang="zh-TW" dirty="0" smtClean="0">
              <a:solidFill>
                <a:srgbClr val="FF9900"/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巡</a:t>
          </a:r>
          <a:endParaRPr lang="zh-TW" dirty="0">
            <a:solidFill>
              <a:srgbClr val="FF9900"/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40CB3A1F-D9C1-479E-88F2-4FB88DB89AC5}" type="parTrans" cxnId="{91AF2B88-434B-4CA8-9A05-6BCFFDE5B2E4}">
      <dgm:prSet/>
      <dgm:spPr/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9DED0210-8362-445E-8643-165D3ADCC45A}" type="sibTrans" cxnId="{91AF2B88-434B-4CA8-9A05-6BCFFDE5B2E4}">
      <dgm:prSet/>
      <dgm:spPr/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F9752A19-114C-4F9F-AB85-D1D3EF7D2718}">
      <dgm:prSet/>
      <dgm:spPr/>
      <dgm:t>
        <a:bodyPr/>
        <a:lstStyle/>
        <a:p>
          <a:pPr rtl="0"/>
          <a:r>
            <a:rPr lang="zh-TW" dirty="0" smtClean="0">
              <a:solidFill>
                <a:srgbClr val="FF9900"/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巡檢容器</a:t>
          </a:r>
          <a:endParaRPr lang="zh-TW" dirty="0">
            <a:solidFill>
              <a:srgbClr val="FF9900"/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50BFD30D-AB04-4160-8B71-80050DB99F4A}" type="parTrans" cxnId="{64D2301A-5BFE-4656-BC88-198D8F4F8F35}">
      <dgm:prSet/>
      <dgm:spPr/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10FF269B-8079-4B1F-A676-EBB03D99FDF4}" type="sibTrans" cxnId="{64D2301A-5BFE-4656-BC88-198D8F4F8F35}">
      <dgm:prSet/>
      <dgm:spPr/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65445EB2-18FB-4F3E-A250-D33D9ED9A6B6}">
      <dgm:prSet/>
      <dgm:spPr/>
      <dgm:t>
        <a:bodyPr/>
        <a:lstStyle/>
        <a:p>
          <a:pPr rtl="0"/>
          <a:r>
            <a:rPr lang="zh-TW" dirty="0" smtClean="0">
              <a:solidFill>
                <a:srgbClr val="FF9900"/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倒</a:t>
          </a:r>
          <a:endParaRPr lang="zh-TW" dirty="0">
            <a:solidFill>
              <a:srgbClr val="FF9900"/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CE97EE2A-6F43-419C-8B77-F5B12678B0C9}" type="parTrans" cxnId="{B75BB4D7-30C7-44F6-B5D6-05E341599289}">
      <dgm:prSet/>
      <dgm:spPr/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0B86FD2C-7161-4400-992D-97CE485DD73F}" type="sibTrans" cxnId="{B75BB4D7-30C7-44F6-B5D6-05E341599289}">
      <dgm:prSet/>
      <dgm:spPr/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FB58519F-CB4B-4CF4-9427-7FDBA3174D33}">
      <dgm:prSet/>
      <dgm:spPr/>
      <dgm:t>
        <a:bodyPr/>
        <a:lstStyle/>
        <a:p>
          <a:pPr rtl="0"/>
          <a:r>
            <a:rPr lang="zh-TW" dirty="0" smtClean="0">
              <a:solidFill>
                <a:srgbClr val="FF9900"/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倒掉積水</a:t>
          </a:r>
          <a:endParaRPr lang="zh-TW" dirty="0">
            <a:solidFill>
              <a:srgbClr val="FF9900"/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23F4E633-A543-4427-A083-A12ADECA5CEA}" type="parTrans" cxnId="{6362561F-ECFE-46A4-8E2F-171ABB3A0F5F}">
      <dgm:prSet/>
      <dgm:spPr/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F3E8509C-A69C-4C0F-9959-765A0D6D7651}" type="sibTrans" cxnId="{6362561F-ECFE-46A4-8E2F-171ABB3A0F5F}">
      <dgm:prSet/>
      <dgm:spPr/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FD1C7B2B-FA32-42EB-A947-6447D1D66429}">
      <dgm:prSet/>
      <dgm:spPr/>
      <dgm:t>
        <a:bodyPr/>
        <a:lstStyle/>
        <a:p>
          <a:pPr rtl="0"/>
          <a:r>
            <a:rPr lang="zh-TW" dirty="0" smtClean="0">
              <a:solidFill>
                <a:srgbClr val="FF9900"/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清</a:t>
          </a:r>
          <a:endParaRPr lang="zh-TW" dirty="0">
            <a:solidFill>
              <a:srgbClr val="FF9900"/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FBE080FD-3632-4E04-B0A2-250641339CAF}" type="parTrans" cxnId="{89EE0B50-9233-4D62-A801-F4A9CD3484AF}">
      <dgm:prSet/>
      <dgm:spPr/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0312235A-114F-418A-BD59-A3DB20FC33C2}" type="sibTrans" cxnId="{89EE0B50-9233-4D62-A801-F4A9CD3484AF}">
      <dgm:prSet/>
      <dgm:spPr/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ED7EB843-8300-49E6-9E2A-7244058E3B7C}">
      <dgm:prSet/>
      <dgm:spPr/>
      <dgm:t>
        <a:bodyPr/>
        <a:lstStyle/>
        <a:p>
          <a:pPr rtl="0"/>
          <a:r>
            <a:rPr lang="zh-TW" dirty="0" smtClean="0">
              <a:solidFill>
                <a:srgbClr val="FF9900"/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清潔容器</a:t>
          </a:r>
          <a:endParaRPr lang="zh-TW" dirty="0">
            <a:solidFill>
              <a:srgbClr val="FF9900"/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856289D4-6821-4C75-8BEC-8784688CB976}" type="parTrans" cxnId="{161D6F99-F9DC-4FBC-A1FF-67CB160CC9C7}">
      <dgm:prSet/>
      <dgm:spPr/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ABF91773-F82E-4FB8-8C14-F90EA587EC67}" type="sibTrans" cxnId="{161D6F99-F9DC-4FBC-A1FF-67CB160CC9C7}">
      <dgm:prSet/>
      <dgm:spPr/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E31412EF-003B-4B0C-84CC-C17131CCF40F}">
      <dgm:prSet/>
      <dgm:spPr/>
      <dgm:t>
        <a:bodyPr/>
        <a:lstStyle/>
        <a:p>
          <a:pPr rtl="0"/>
          <a:r>
            <a:rPr lang="zh-TW" dirty="0" smtClean="0">
              <a:solidFill>
                <a:srgbClr val="FF9900"/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刷</a:t>
          </a:r>
          <a:endParaRPr lang="zh-TW" dirty="0">
            <a:solidFill>
              <a:srgbClr val="FF9900"/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6563A3AD-90B3-4372-AA57-AC03737494EB}" type="parTrans" cxnId="{649B307D-54F3-43D2-AA33-191D90374C07}">
      <dgm:prSet/>
      <dgm:spPr/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BD113027-F204-4FBA-99A8-BB58C763244E}" type="sibTrans" cxnId="{649B307D-54F3-43D2-AA33-191D90374C07}">
      <dgm:prSet/>
      <dgm:spPr/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7BEF844D-64F8-4EDE-B3AA-85999E3C8022}">
      <dgm:prSet/>
      <dgm:spPr/>
      <dgm:t>
        <a:bodyPr/>
        <a:lstStyle/>
        <a:p>
          <a:pPr rtl="0"/>
          <a:r>
            <a:rPr lang="zh-TW" dirty="0" smtClean="0">
              <a:solidFill>
                <a:srgbClr val="FF9900"/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刷除蟲卵</a:t>
          </a:r>
          <a:endParaRPr lang="zh-TW" dirty="0">
            <a:solidFill>
              <a:srgbClr val="FF9900"/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3A9A9707-3B5D-402E-9E0B-CF76CD7AE88A}" type="parTrans" cxnId="{71FA45BE-F8FF-4153-9897-74453F4BEDDF}">
      <dgm:prSet/>
      <dgm:spPr/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62BA15D3-8B26-45A3-8E76-C3C7634D3AB1}" type="sibTrans" cxnId="{71FA45BE-F8FF-4153-9897-74453F4BEDDF}">
      <dgm:prSet/>
      <dgm:spPr/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47BB91A7-45D5-4545-889B-9FBEC7784CC1}" type="pres">
      <dgm:prSet presAssocID="{414A8A51-D47D-42F0-88B1-36B57FE4E03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3DB0F84-1980-4134-8719-B9A0EC4B9C02}" type="pres">
      <dgm:prSet presAssocID="{414A8A51-D47D-42F0-88B1-36B57FE4E031}" presName="cycle" presStyleCnt="0"/>
      <dgm:spPr/>
    </dgm:pt>
    <dgm:pt modelId="{B2037F18-EED8-4445-BC6B-7B82713B2FAA}" type="pres">
      <dgm:prSet presAssocID="{414A8A51-D47D-42F0-88B1-36B57FE4E031}" presName="centerShape" presStyleCnt="0"/>
      <dgm:spPr/>
    </dgm:pt>
    <dgm:pt modelId="{106775FF-D5E7-4E92-AA54-CF0EF2AB0196}" type="pres">
      <dgm:prSet presAssocID="{414A8A51-D47D-42F0-88B1-36B57FE4E031}" presName="connSite" presStyleLbl="node1" presStyleIdx="0" presStyleCnt="5"/>
      <dgm:spPr/>
    </dgm:pt>
    <dgm:pt modelId="{24D23FEE-B8FA-4528-8B8B-FF2DA3C79803}" type="pres">
      <dgm:prSet presAssocID="{414A8A51-D47D-42F0-88B1-36B57FE4E031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9282BBA-9BFE-46C6-B8DC-901D4A1BA546}" type="pres">
      <dgm:prSet presAssocID="{40CB3A1F-D9C1-479E-88F2-4FB88DB89AC5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BF1678C-CE17-4C08-BFFE-8FA5932ADCA6}" type="pres">
      <dgm:prSet presAssocID="{0D4DA309-FB2C-4F51-A5AC-08F3A017ACC2}" presName="node" presStyleCnt="0"/>
      <dgm:spPr/>
    </dgm:pt>
    <dgm:pt modelId="{6DAF6D97-4BED-4300-9CED-BD9264660F4E}" type="pres">
      <dgm:prSet presAssocID="{0D4DA309-FB2C-4F51-A5AC-08F3A017ACC2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EFAF7C-022B-41AA-928B-6A621DED83B0}" type="pres">
      <dgm:prSet presAssocID="{0D4DA309-FB2C-4F51-A5AC-08F3A017ACC2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97D3CF-3405-4A34-8963-E7C7FEA69408}" type="pres">
      <dgm:prSet presAssocID="{CE97EE2A-6F43-419C-8B77-F5B12678B0C9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CD9C47B-952F-49EF-B797-925B281FFFBB}" type="pres">
      <dgm:prSet presAssocID="{65445EB2-18FB-4F3E-A250-D33D9ED9A6B6}" presName="node" presStyleCnt="0"/>
      <dgm:spPr/>
    </dgm:pt>
    <dgm:pt modelId="{132247BC-9836-4014-B3BC-C7B1AAEF6105}" type="pres">
      <dgm:prSet presAssocID="{65445EB2-18FB-4F3E-A250-D33D9ED9A6B6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77753A-A8E0-4588-B8E2-147A782C2563}" type="pres">
      <dgm:prSet presAssocID="{65445EB2-18FB-4F3E-A250-D33D9ED9A6B6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DDD8CC-4ADF-4D04-9194-0C5E23DF63B1}" type="pres">
      <dgm:prSet presAssocID="{FBE080FD-3632-4E04-B0A2-250641339CAF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73381382-4A13-46E1-BA17-5D2988CDDF0D}" type="pres">
      <dgm:prSet presAssocID="{FD1C7B2B-FA32-42EB-A947-6447D1D66429}" presName="node" presStyleCnt="0"/>
      <dgm:spPr/>
    </dgm:pt>
    <dgm:pt modelId="{69079B70-4304-4FEE-B641-7F42CEA31076}" type="pres">
      <dgm:prSet presAssocID="{FD1C7B2B-FA32-42EB-A947-6447D1D66429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9F98F1-CDD2-40CF-BDE3-ED062DF72F64}" type="pres">
      <dgm:prSet presAssocID="{FD1C7B2B-FA32-42EB-A947-6447D1D66429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E909C9-A72C-4385-9663-ACB8D3E749D0}" type="pres">
      <dgm:prSet presAssocID="{6563A3AD-90B3-4372-AA57-AC03737494EB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3A64E801-B78D-4DAB-AAA4-A97A1E60165F}" type="pres">
      <dgm:prSet presAssocID="{E31412EF-003B-4B0C-84CC-C17131CCF40F}" presName="node" presStyleCnt="0"/>
      <dgm:spPr/>
    </dgm:pt>
    <dgm:pt modelId="{FAF3CC44-6890-44BC-B3F4-BE96BD4148FC}" type="pres">
      <dgm:prSet presAssocID="{E31412EF-003B-4B0C-84CC-C17131CCF40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733B92-9E21-4455-942F-601EA959C51B}" type="pres">
      <dgm:prSet presAssocID="{E31412EF-003B-4B0C-84CC-C17131CCF40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61D6F99-F9DC-4FBC-A1FF-67CB160CC9C7}" srcId="{FD1C7B2B-FA32-42EB-A947-6447D1D66429}" destId="{ED7EB843-8300-49E6-9E2A-7244058E3B7C}" srcOrd="0" destOrd="0" parTransId="{856289D4-6821-4C75-8BEC-8784688CB976}" sibTransId="{ABF91773-F82E-4FB8-8C14-F90EA587EC67}"/>
    <dgm:cxn modelId="{89EE0B50-9233-4D62-A801-F4A9CD3484AF}" srcId="{414A8A51-D47D-42F0-88B1-36B57FE4E031}" destId="{FD1C7B2B-FA32-42EB-A947-6447D1D66429}" srcOrd="2" destOrd="0" parTransId="{FBE080FD-3632-4E04-B0A2-250641339CAF}" sibTransId="{0312235A-114F-418A-BD59-A3DB20FC33C2}"/>
    <dgm:cxn modelId="{B75BB4D7-30C7-44F6-B5D6-05E341599289}" srcId="{414A8A51-D47D-42F0-88B1-36B57FE4E031}" destId="{65445EB2-18FB-4F3E-A250-D33D9ED9A6B6}" srcOrd="1" destOrd="0" parTransId="{CE97EE2A-6F43-419C-8B77-F5B12678B0C9}" sibTransId="{0B86FD2C-7161-4400-992D-97CE485DD73F}"/>
    <dgm:cxn modelId="{32633DD7-89FF-4AE8-99F5-298572C9CEA5}" type="presOf" srcId="{0D4DA309-FB2C-4F51-A5AC-08F3A017ACC2}" destId="{6DAF6D97-4BED-4300-9CED-BD9264660F4E}" srcOrd="0" destOrd="0" presId="urn:microsoft.com/office/officeart/2005/8/layout/radial2"/>
    <dgm:cxn modelId="{15C17D7B-630A-45D1-B4E4-C2763BA7B964}" type="presOf" srcId="{CE97EE2A-6F43-419C-8B77-F5B12678B0C9}" destId="{8997D3CF-3405-4A34-8963-E7C7FEA69408}" srcOrd="0" destOrd="0" presId="urn:microsoft.com/office/officeart/2005/8/layout/radial2"/>
    <dgm:cxn modelId="{B5DEC99B-B28A-485B-AC64-6CC41EE54C4E}" type="presOf" srcId="{6563A3AD-90B3-4372-AA57-AC03737494EB}" destId="{D4E909C9-A72C-4385-9663-ACB8D3E749D0}" srcOrd="0" destOrd="0" presId="urn:microsoft.com/office/officeart/2005/8/layout/radial2"/>
    <dgm:cxn modelId="{64D2301A-5BFE-4656-BC88-198D8F4F8F35}" srcId="{0D4DA309-FB2C-4F51-A5AC-08F3A017ACC2}" destId="{F9752A19-114C-4F9F-AB85-D1D3EF7D2718}" srcOrd="0" destOrd="0" parTransId="{50BFD30D-AB04-4160-8B71-80050DB99F4A}" sibTransId="{10FF269B-8079-4B1F-A676-EBB03D99FDF4}"/>
    <dgm:cxn modelId="{A89F8326-C639-4262-AC88-2F75FAC8BD70}" type="presOf" srcId="{40CB3A1F-D9C1-479E-88F2-4FB88DB89AC5}" destId="{59282BBA-9BFE-46C6-B8DC-901D4A1BA546}" srcOrd="0" destOrd="0" presId="urn:microsoft.com/office/officeart/2005/8/layout/radial2"/>
    <dgm:cxn modelId="{6362561F-ECFE-46A4-8E2F-171ABB3A0F5F}" srcId="{65445EB2-18FB-4F3E-A250-D33D9ED9A6B6}" destId="{FB58519F-CB4B-4CF4-9427-7FDBA3174D33}" srcOrd="0" destOrd="0" parTransId="{23F4E633-A543-4427-A083-A12ADECA5CEA}" sibTransId="{F3E8509C-A69C-4C0F-9959-765A0D6D7651}"/>
    <dgm:cxn modelId="{71FA45BE-F8FF-4153-9897-74453F4BEDDF}" srcId="{E31412EF-003B-4B0C-84CC-C17131CCF40F}" destId="{7BEF844D-64F8-4EDE-B3AA-85999E3C8022}" srcOrd="0" destOrd="0" parTransId="{3A9A9707-3B5D-402E-9E0B-CF76CD7AE88A}" sibTransId="{62BA15D3-8B26-45A3-8E76-C3C7634D3AB1}"/>
    <dgm:cxn modelId="{91AF2B88-434B-4CA8-9A05-6BCFFDE5B2E4}" srcId="{414A8A51-D47D-42F0-88B1-36B57FE4E031}" destId="{0D4DA309-FB2C-4F51-A5AC-08F3A017ACC2}" srcOrd="0" destOrd="0" parTransId="{40CB3A1F-D9C1-479E-88F2-4FB88DB89AC5}" sibTransId="{9DED0210-8362-445E-8643-165D3ADCC45A}"/>
    <dgm:cxn modelId="{649B307D-54F3-43D2-AA33-191D90374C07}" srcId="{414A8A51-D47D-42F0-88B1-36B57FE4E031}" destId="{E31412EF-003B-4B0C-84CC-C17131CCF40F}" srcOrd="3" destOrd="0" parTransId="{6563A3AD-90B3-4372-AA57-AC03737494EB}" sibTransId="{BD113027-F204-4FBA-99A8-BB58C763244E}"/>
    <dgm:cxn modelId="{53447E6D-C5D9-4B68-A19C-54450B46AC21}" type="presOf" srcId="{F9752A19-114C-4F9F-AB85-D1D3EF7D2718}" destId="{1CEFAF7C-022B-41AA-928B-6A621DED83B0}" srcOrd="0" destOrd="0" presId="urn:microsoft.com/office/officeart/2005/8/layout/radial2"/>
    <dgm:cxn modelId="{7BDF95CC-6B0B-43CA-9AF8-E2D3FA0C2A49}" type="presOf" srcId="{E31412EF-003B-4B0C-84CC-C17131CCF40F}" destId="{FAF3CC44-6890-44BC-B3F4-BE96BD4148FC}" srcOrd="0" destOrd="0" presId="urn:microsoft.com/office/officeart/2005/8/layout/radial2"/>
    <dgm:cxn modelId="{4802CF42-C142-4935-9639-3C9AA79950CC}" type="presOf" srcId="{FD1C7B2B-FA32-42EB-A947-6447D1D66429}" destId="{69079B70-4304-4FEE-B641-7F42CEA31076}" srcOrd="0" destOrd="0" presId="urn:microsoft.com/office/officeart/2005/8/layout/radial2"/>
    <dgm:cxn modelId="{26AE9A77-651E-4124-9BC4-86A646B38C9F}" type="presOf" srcId="{7BEF844D-64F8-4EDE-B3AA-85999E3C8022}" destId="{A2733B92-9E21-4455-942F-601EA959C51B}" srcOrd="0" destOrd="0" presId="urn:microsoft.com/office/officeart/2005/8/layout/radial2"/>
    <dgm:cxn modelId="{099784ED-C9C4-4B1E-B495-C855A5E1E0BA}" type="presOf" srcId="{65445EB2-18FB-4F3E-A250-D33D9ED9A6B6}" destId="{132247BC-9836-4014-B3BC-C7B1AAEF6105}" srcOrd="0" destOrd="0" presId="urn:microsoft.com/office/officeart/2005/8/layout/radial2"/>
    <dgm:cxn modelId="{11F35436-59D6-4A5E-9F58-1890258E9CC0}" type="presOf" srcId="{FBE080FD-3632-4E04-B0A2-250641339CAF}" destId="{A5DDD8CC-4ADF-4D04-9194-0C5E23DF63B1}" srcOrd="0" destOrd="0" presId="urn:microsoft.com/office/officeart/2005/8/layout/radial2"/>
    <dgm:cxn modelId="{0583E6E2-D1E0-4338-913D-4ED600D423FE}" type="presOf" srcId="{ED7EB843-8300-49E6-9E2A-7244058E3B7C}" destId="{689F98F1-CDD2-40CF-BDE3-ED062DF72F64}" srcOrd="0" destOrd="0" presId="urn:microsoft.com/office/officeart/2005/8/layout/radial2"/>
    <dgm:cxn modelId="{6051D937-1FF5-4234-AA39-427DBBB071FB}" type="presOf" srcId="{414A8A51-D47D-42F0-88B1-36B57FE4E031}" destId="{47BB91A7-45D5-4545-889B-9FBEC7784CC1}" srcOrd="0" destOrd="0" presId="urn:microsoft.com/office/officeart/2005/8/layout/radial2"/>
    <dgm:cxn modelId="{F1FD438F-E04E-458F-9E7C-0F28881E518E}" type="presOf" srcId="{FB58519F-CB4B-4CF4-9427-7FDBA3174D33}" destId="{7D77753A-A8E0-4588-B8E2-147A782C2563}" srcOrd="0" destOrd="0" presId="urn:microsoft.com/office/officeart/2005/8/layout/radial2"/>
    <dgm:cxn modelId="{01DF46E0-81E2-46B4-ADAB-908C3BA5AD13}" type="presParOf" srcId="{47BB91A7-45D5-4545-889B-9FBEC7784CC1}" destId="{B3DB0F84-1980-4134-8719-B9A0EC4B9C02}" srcOrd="0" destOrd="0" presId="urn:microsoft.com/office/officeart/2005/8/layout/radial2"/>
    <dgm:cxn modelId="{7A6A02EA-CC5E-4629-BA34-D6F8ADBE44AA}" type="presParOf" srcId="{B3DB0F84-1980-4134-8719-B9A0EC4B9C02}" destId="{B2037F18-EED8-4445-BC6B-7B82713B2FAA}" srcOrd="0" destOrd="0" presId="urn:microsoft.com/office/officeart/2005/8/layout/radial2"/>
    <dgm:cxn modelId="{F881DEA8-1379-486C-A859-5BF36032E2D7}" type="presParOf" srcId="{B2037F18-EED8-4445-BC6B-7B82713B2FAA}" destId="{106775FF-D5E7-4E92-AA54-CF0EF2AB0196}" srcOrd="0" destOrd="0" presId="urn:microsoft.com/office/officeart/2005/8/layout/radial2"/>
    <dgm:cxn modelId="{7A24EBA6-FB35-4419-A235-B00A64BBCD55}" type="presParOf" srcId="{B2037F18-EED8-4445-BC6B-7B82713B2FAA}" destId="{24D23FEE-B8FA-4528-8B8B-FF2DA3C79803}" srcOrd="1" destOrd="0" presId="urn:microsoft.com/office/officeart/2005/8/layout/radial2"/>
    <dgm:cxn modelId="{44283708-2092-4A04-BA5C-E42BBE7622EE}" type="presParOf" srcId="{B3DB0F84-1980-4134-8719-B9A0EC4B9C02}" destId="{59282BBA-9BFE-46C6-B8DC-901D4A1BA546}" srcOrd="1" destOrd="0" presId="urn:microsoft.com/office/officeart/2005/8/layout/radial2"/>
    <dgm:cxn modelId="{07EF20D1-A2AD-4F69-B227-F02673AFC67C}" type="presParOf" srcId="{B3DB0F84-1980-4134-8719-B9A0EC4B9C02}" destId="{FBF1678C-CE17-4C08-BFFE-8FA5932ADCA6}" srcOrd="2" destOrd="0" presId="urn:microsoft.com/office/officeart/2005/8/layout/radial2"/>
    <dgm:cxn modelId="{84F40237-9077-4F33-AB4C-FAD66C17DC5E}" type="presParOf" srcId="{FBF1678C-CE17-4C08-BFFE-8FA5932ADCA6}" destId="{6DAF6D97-4BED-4300-9CED-BD9264660F4E}" srcOrd="0" destOrd="0" presId="urn:microsoft.com/office/officeart/2005/8/layout/radial2"/>
    <dgm:cxn modelId="{7ED82E2B-48F1-46F0-A2B9-0BAE9C3C9E8D}" type="presParOf" srcId="{FBF1678C-CE17-4C08-BFFE-8FA5932ADCA6}" destId="{1CEFAF7C-022B-41AA-928B-6A621DED83B0}" srcOrd="1" destOrd="0" presId="urn:microsoft.com/office/officeart/2005/8/layout/radial2"/>
    <dgm:cxn modelId="{481D20DE-13E8-4CF1-8557-BEA5BAC7FC8A}" type="presParOf" srcId="{B3DB0F84-1980-4134-8719-B9A0EC4B9C02}" destId="{8997D3CF-3405-4A34-8963-E7C7FEA69408}" srcOrd="3" destOrd="0" presId="urn:microsoft.com/office/officeart/2005/8/layout/radial2"/>
    <dgm:cxn modelId="{F7F7320A-BFD4-464E-A75A-386706231F92}" type="presParOf" srcId="{B3DB0F84-1980-4134-8719-B9A0EC4B9C02}" destId="{5CD9C47B-952F-49EF-B797-925B281FFFBB}" srcOrd="4" destOrd="0" presId="urn:microsoft.com/office/officeart/2005/8/layout/radial2"/>
    <dgm:cxn modelId="{735B3F2E-9FDE-4A0E-ADEB-846C5DD5F1AE}" type="presParOf" srcId="{5CD9C47B-952F-49EF-B797-925B281FFFBB}" destId="{132247BC-9836-4014-B3BC-C7B1AAEF6105}" srcOrd="0" destOrd="0" presId="urn:microsoft.com/office/officeart/2005/8/layout/radial2"/>
    <dgm:cxn modelId="{82CAD2FA-D2F6-421B-AE63-4145D4851EC0}" type="presParOf" srcId="{5CD9C47B-952F-49EF-B797-925B281FFFBB}" destId="{7D77753A-A8E0-4588-B8E2-147A782C2563}" srcOrd="1" destOrd="0" presId="urn:microsoft.com/office/officeart/2005/8/layout/radial2"/>
    <dgm:cxn modelId="{78474CE7-4E5B-4088-B527-1B9D0850A023}" type="presParOf" srcId="{B3DB0F84-1980-4134-8719-B9A0EC4B9C02}" destId="{A5DDD8CC-4ADF-4D04-9194-0C5E23DF63B1}" srcOrd="5" destOrd="0" presId="urn:microsoft.com/office/officeart/2005/8/layout/radial2"/>
    <dgm:cxn modelId="{2E65F784-5339-4C38-BA60-6374B9E9DC98}" type="presParOf" srcId="{B3DB0F84-1980-4134-8719-B9A0EC4B9C02}" destId="{73381382-4A13-46E1-BA17-5D2988CDDF0D}" srcOrd="6" destOrd="0" presId="urn:microsoft.com/office/officeart/2005/8/layout/radial2"/>
    <dgm:cxn modelId="{F3D0EFC6-2A60-4D64-ACF1-99B123E4684B}" type="presParOf" srcId="{73381382-4A13-46E1-BA17-5D2988CDDF0D}" destId="{69079B70-4304-4FEE-B641-7F42CEA31076}" srcOrd="0" destOrd="0" presId="urn:microsoft.com/office/officeart/2005/8/layout/radial2"/>
    <dgm:cxn modelId="{ABCEFADD-6FC4-438C-95D7-A12264BF4142}" type="presParOf" srcId="{73381382-4A13-46E1-BA17-5D2988CDDF0D}" destId="{689F98F1-CDD2-40CF-BDE3-ED062DF72F64}" srcOrd="1" destOrd="0" presId="urn:microsoft.com/office/officeart/2005/8/layout/radial2"/>
    <dgm:cxn modelId="{0225D81A-D643-416E-8B4C-3D3EC44ED1F5}" type="presParOf" srcId="{B3DB0F84-1980-4134-8719-B9A0EC4B9C02}" destId="{D4E909C9-A72C-4385-9663-ACB8D3E749D0}" srcOrd="7" destOrd="0" presId="urn:microsoft.com/office/officeart/2005/8/layout/radial2"/>
    <dgm:cxn modelId="{4B4E4AED-D1CE-4490-8A27-623B78DD7E2F}" type="presParOf" srcId="{B3DB0F84-1980-4134-8719-B9A0EC4B9C02}" destId="{3A64E801-B78D-4DAB-AAA4-A97A1E60165F}" srcOrd="8" destOrd="0" presId="urn:microsoft.com/office/officeart/2005/8/layout/radial2"/>
    <dgm:cxn modelId="{A55712E9-B560-43F9-9FEB-9F19E11D8E61}" type="presParOf" srcId="{3A64E801-B78D-4DAB-AAA4-A97A1E60165F}" destId="{FAF3CC44-6890-44BC-B3F4-BE96BD4148FC}" srcOrd="0" destOrd="0" presId="urn:microsoft.com/office/officeart/2005/8/layout/radial2"/>
    <dgm:cxn modelId="{DC5B3581-0811-4BE3-AD2C-F1AF90D11EB9}" type="presParOf" srcId="{3A64E801-B78D-4DAB-AAA4-A97A1E60165F}" destId="{A2733B92-9E21-4455-942F-601EA959C51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E909C9-A72C-4385-9663-ACB8D3E749D0}">
      <dsp:nvSpPr>
        <dsp:cNvPr id="0" name=""/>
        <dsp:cNvSpPr/>
      </dsp:nvSpPr>
      <dsp:spPr>
        <a:xfrm rot="3683402">
          <a:off x="1786897" y="3014973"/>
          <a:ext cx="794422" cy="46494"/>
        </a:xfrm>
        <a:custGeom>
          <a:avLst/>
          <a:gdLst/>
          <a:ahLst/>
          <a:cxnLst/>
          <a:rect l="0" t="0" r="0" b="0"/>
          <a:pathLst>
            <a:path>
              <a:moveTo>
                <a:pt x="0" y="23247"/>
              </a:moveTo>
              <a:lnTo>
                <a:pt x="794422" y="232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DD8CC-4ADF-4D04-9194-0C5E23DF63B1}">
      <dsp:nvSpPr>
        <dsp:cNvPr id="0" name=""/>
        <dsp:cNvSpPr/>
      </dsp:nvSpPr>
      <dsp:spPr>
        <a:xfrm rot="1312757">
          <a:off x="2224165" y="2441933"/>
          <a:ext cx="567307" cy="46494"/>
        </a:xfrm>
        <a:custGeom>
          <a:avLst/>
          <a:gdLst/>
          <a:ahLst/>
          <a:cxnLst/>
          <a:rect l="0" t="0" r="0" b="0"/>
          <a:pathLst>
            <a:path>
              <a:moveTo>
                <a:pt x="0" y="23247"/>
              </a:moveTo>
              <a:lnTo>
                <a:pt x="567307" y="232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7D3CF-3405-4A34-8963-E7C7FEA69408}">
      <dsp:nvSpPr>
        <dsp:cNvPr id="0" name=""/>
        <dsp:cNvSpPr/>
      </dsp:nvSpPr>
      <dsp:spPr>
        <a:xfrm rot="20287243">
          <a:off x="2224165" y="1787581"/>
          <a:ext cx="567307" cy="46494"/>
        </a:xfrm>
        <a:custGeom>
          <a:avLst/>
          <a:gdLst/>
          <a:ahLst/>
          <a:cxnLst/>
          <a:rect l="0" t="0" r="0" b="0"/>
          <a:pathLst>
            <a:path>
              <a:moveTo>
                <a:pt x="0" y="23247"/>
              </a:moveTo>
              <a:lnTo>
                <a:pt x="567307" y="232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282BBA-9BFE-46C6-B8DC-901D4A1BA546}">
      <dsp:nvSpPr>
        <dsp:cNvPr id="0" name=""/>
        <dsp:cNvSpPr/>
      </dsp:nvSpPr>
      <dsp:spPr>
        <a:xfrm rot="17916598">
          <a:off x="1786897" y="1214541"/>
          <a:ext cx="794422" cy="46494"/>
        </a:xfrm>
        <a:custGeom>
          <a:avLst/>
          <a:gdLst/>
          <a:ahLst/>
          <a:cxnLst/>
          <a:rect l="0" t="0" r="0" b="0"/>
          <a:pathLst>
            <a:path>
              <a:moveTo>
                <a:pt x="0" y="23247"/>
              </a:moveTo>
              <a:lnTo>
                <a:pt x="794422" y="232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D23FEE-B8FA-4528-8B8B-FF2DA3C79803}">
      <dsp:nvSpPr>
        <dsp:cNvPr id="0" name=""/>
        <dsp:cNvSpPr/>
      </dsp:nvSpPr>
      <dsp:spPr>
        <a:xfrm>
          <a:off x="905229" y="1350141"/>
          <a:ext cx="1575726" cy="1575726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AF6D97-4BED-4300-9CED-BD9264660F4E}">
      <dsp:nvSpPr>
        <dsp:cNvPr id="0" name=""/>
        <dsp:cNvSpPr/>
      </dsp:nvSpPr>
      <dsp:spPr>
        <a:xfrm>
          <a:off x="2127952" y="1360"/>
          <a:ext cx="945435" cy="9454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solidFill>
                <a:srgbClr val="FF9900"/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巡</a:t>
          </a:r>
          <a:endParaRPr lang="zh-TW" sz="4100" kern="1200" dirty="0">
            <a:solidFill>
              <a:srgbClr val="FF9900"/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2266408" y="139816"/>
        <a:ext cx="668523" cy="668523"/>
      </dsp:txXfrm>
    </dsp:sp>
    <dsp:sp modelId="{1CEFAF7C-022B-41AA-928B-6A621DED83B0}">
      <dsp:nvSpPr>
        <dsp:cNvPr id="0" name=""/>
        <dsp:cNvSpPr/>
      </dsp:nvSpPr>
      <dsp:spPr>
        <a:xfrm>
          <a:off x="3167931" y="1360"/>
          <a:ext cx="1418153" cy="945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solidFill>
                <a:srgbClr val="FF9900"/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巡檢容器</a:t>
          </a:r>
          <a:endParaRPr lang="zh-TW" sz="3100" kern="1200" dirty="0">
            <a:solidFill>
              <a:srgbClr val="FF9900"/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3167931" y="1360"/>
        <a:ext cx="1418153" cy="945435"/>
      </dsp:txXfrm>
    </dsp:sp>
    <dsp:sp modelId="{132247BC-9836-4014-B3BC-C7B1AAEF6105}">
      <dsp:nvSpPr>
        <dsp:cNvPr id="0" name=""/>
        <dsp:cNvSpPr/>
      </dsp:nvSpPr>
      <dsp:spPr>
        <a:xfrm>
          <a:off x="2736991" y="1056247"/>
          <a:ext cx="945435" cy="9454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solidFill>
                <a:srgbClr val="FF9900"/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倒</a:t>
          </a:r>
          <a:endParaRPr lang="zh-TW" sz="4100" kern="1200" dirty="0">
            <a:solidFill>
              <a:srgbClr val="FF9900"/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2875447" y="1194703"/>
        <a:ext cx="668523" cy="668523"/>
      </dsp:txXfrm>
    </dsp:sp>
    <dsp:sp modelId="{7D77753A-A8E0-4588-B8E2-147A782C2563}">
      <dsp:nvSpPr>
        <dsp:cNvPr id="0" name=""/>
        <dsp:cNvSpPr/>
      </dsp:nvSpPr>
      <dsp:spPr>
        <a:xfrm>
          <a:off x="3776971" y="1056247"/>
          <a:ext cx="1418153" cy="945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solidFill>
                <a:srgbClr val="FF9900"/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倒掉積水</a:t>
          </a:r>
          <a:endParaRPr lang="zh-TW" sz="3100" kern="1200" dirty="0">
            <a:solidFill>
              <a:srgbClr val="FF9900"/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3776971" y="1056247"/>
        <a:ext cx="1418153" cy="945435"/>
      </dsp:txXfrm>
    </dsp:sp>
    <dsp:sp modelId="{69079B70-4304-4FEE-B641-7F42CEA31076}">
      <dsp:nvSpPr>
        <dsp:cNvPr id="0" name=""/>
        <dsp:cNvSpPr/>
      </dsp:nvSpPr>
      <dsp:spPr>
        <a:xfrm>
          <a:off x="2736991" y="2274326"/>
          <a:ext cx="945435" cy="9454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solidFill>
                <a:srgbClr val="FF9900"/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清</a:t>
          </a:r>
          <a:endParaRPr lang="zh-TW" sz="4100" kern="1200" dirty="0">
            <a:solidFill>
              <a:srgbClr val="FF9900"/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2875447" y="2412782"/>
        <a:ext cx="668523" cy="668523"/>
      </dsp:txXfrm>
    </dsp:sp>
    <dsp:sp modelId="{689F98F1-CDD2-40CF-BDE3-ED062DF72F64}">
      <dsp:nvSpPr>
        <dsp:cNvPr id="0" name=""/>
        <dsp:cNvSpPr/>
      </dsp:nvSpPr>
      <dsp:spPr>
        <a:xfrm>
          <a:off x="3776971" y="2274326"/>
          <a:ext cx="1418153" cy="945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solidFill>
                <a:srgbClr val="FF9900"/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清潔容器</a:t>
          </a:r>
          <a:endParaRPr lang="zh-TW" sz="3100" kern="1200" dirty="0">
            <a:solidFill>
              <a:srgbClr val="FF9900"/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3776971" y="2274326"/>
        <a:ext cx="1418153" cy="945435"/>
      </dsp:txXfrm>
    </dsp:sp>
    <dsp:sp modelId="{FAF3CC44-6890-44BC-B3F4-BE96BD4148FC}">
      <dsp:nvSpPr>
        <dsp:cNvPr id="0" name=""/>
        <dsp:cNvSpPr/>
      </dsp:nvSpPr>
      <dsp:spPr>
        <a:xfrm>
          <a:off x="2127952" y="3329213"/>
          <a:ext cx="945435" cy="9454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solidFill>
                <a:srgbClr val="FF9900"/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刷</a:t>
          </a:r>
          <a:endParaRPr lang="zh-TW" sz="4100" kern="1200" dirty="0">
            <a:solidFill>
              <a:srgbClr val="FF9900"/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2266408" y="3467669"/>
        <a:ext cx="668523" cy="668523"/>
      </dsp:txXfrm>
    </dsp:sp>
    <dsp:sp modelId="{A2733B92-9E21-4455-942F-601EA959C51B}">
      <dsp:nvSpPr>
        <dsp:cNvPr id="0" name=""/>
        <dsp:cNvSpPr/>
      </dsp:nvSpPr>
      <dsp:spPr>
        <a:xfrm>
          <a:off x="3167931" y="3329213"/>
          <a:ext cx="1418153" cy="945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solidFill>
                <a:srgbClr val="FF9900"/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刷除蟲卵</a:t>
          </a:r>
          <a:endParaRPr lang="zh-TW" sz="3100" kern="1200" dirty="0">
            <a:solidFill>
              <a:srgbClr val="FF9900"/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3167931" y="3329213"/>
        <a:ext cx="1418153" cy="9454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99509" y="2763532"/>
            <a:ext cx="3515454" cy="3232319"/>
          </a:xfrm>
          <a:prstGeom prst="noSmoking">
            <a:avLst>
              <a:gd name="adj" fmla="val 957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017" l="493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857" y="3674836"/>
            <a:ext cx="2073513" cy="177237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017" l="493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802" y="2709422"/>
            <a:ext cx="1745395" cy="147998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017" l="493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778" y="4226102"/>
            <a:ext cx="1587444" cy="134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256904649"/>
              </p:ext>
            </p:extLst>
          </p:nvPr>
        </p:nvGraphicFramePr>
        <p:xfrm>
          <a:off x="1227909" y="1341020"/>
          <a:ext cx="6100354" cy="42760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770567" y="4754880"/>
            <a:ext cx="2164427" cy="1345474"/>
          </a:xfrm>
          <a:prstGeom prst="rightArrow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</a:t>
            </a:r>
            <a:r>
              <a:rPr lang="zh-TW" altLang="en-US" dirty="0" smtClean="0"/>
              <a:t>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文鼎粗圓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2019-10-21T06:06:13Z</dcterms:modified>
</cp:coreProperties>
</file>