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0066"/>
    <a:srgbClr val="FF33CC"/>
    <a:srgbClr val="3399FF"/>
    <a:srgbClr val="FF6699"/>
    <a:srgbClr val="FF9900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133C3E-EFAA-402F-85B3-16B62AED90FA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6959C75-D0D8-4449-8AA5-38D0F97A921A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FEA183F-FD24-4DDB-817B-F345384F081B}" type="parTrans" cxnId="{7D04A0DF-AB6C-40E4-9760-B870187677D8}">
      <dgm:prSet/>
      <dgm:spPr/>
      <dgm:t>
        <a:bodyPr/>
        <a:lstStyle/>
        <a:p>
          <a:endParaRPr lang="zh-TW" altLang="en-US"/>
        </a:p>
      </dgm:t>
    </dgm:pt>
    <dgm:pt modelId="{DBADAD63-8C0A-4B48-BFED-DC6D07AAB613}" type="sibTrans" cxnId="{7D04A0DF-AB6C-40E4-9760-B870187677D8}">
      <dgm:prSet/>
      <dgm:spPr/>
      <dgm:t>
        <a:bodyPr/>
        <a:lstStyle/>
        <a:p>
          <a:endParaRPr lang="zh-TW" altLang="en-US"/>
        </a:p>
      </dgm:t>
    </dgm:pt>
    <dgm:pt modelId="{3027E0A9-5504-4C1C-8668-412798BC61FB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3C26262-5DE4-46DD-9715-AC879ED3A76A}" type="parTrans" cxnId="{6B9CDD9F-723A-4556-9A9E-FB6AE11CFA06}">
      <dgm:prSet/>
      <dgm:spPr/>
      <dgm:t>
        <a:bodyPr/>
        <a:lstStyle/>
        <a:p>
          <a:endParaRPr lang="zh-TW" altLang="en-US"/>
        </a:p>
      </dgm:t>
    </dgm:pt>
    <dgm:pt modelId="{843A9391-1FBC-4EE3-B0D4-B73129208FE4}" type="sibTrans" cxnId="{6B9CDD9F-723A-4556-9A9E-FB6AE11CFA06}">
      <dgm:prSet/>
      <dgm:spPr/>
      <dgm:t>
        <a:bodyPr/>
        <a:lstStyle/>
        <a:p>
          <a:endParaRPr lang="zh-TW" altLang="en-US"/>
        </a:p>
      </dgm:t>
    </dgm:pt>
    <dgm:pt modelId="{F3BF8E28-99DC-4E5A-B58E-8B335156F894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8B14C65-286C-403D-9034-E954F2EF9FCE}" type="parTrans" cxnId="{7B0CDC88-C7C0-4BFB-AF38-BC9AC9C52439}">
      <dgm:prSet/>
      <dgm:spPr/>
      <dgm:t>
        <a:bodyPr/>
        <a:lstStyle/>
        <a:p>
          <a:endParaRPr lang="zh-TW" altLang="en-US"/>
        </a:p>
      </dgm:t>
    </dgm:pt>
    <dgm:pt modelId="{B1D04B0B-4F8D-434B-AC8D-9FD543FB1257}" type="sibTrans" cxnId="{7B0CDC88-C7C0-4BFB-AF38-BC9AC9C52439}">
      <dgm:prSet/>
      <dgm:spPr/>
      <dgm:t>
        <a:bodyPr/>
        <a:lstStyle/>
        <a:p>
          <a:endParaRPr lang="zh-TW" altLang="en-US"/>
        </a:p>
      </dgm:t>
    </dgm:pt>
    <dgm:pt modelId="{FB23E98D-35D8-452F-BB0D-96B07AFD5428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65A0675-A34F-48B0-803D-67C5946D1E51}" type="parTrans" cxnId="{2B6BD377-5DF8-4B5E-8BDA-DA7074C2B213}">
      <dgm:prSet/>
      <dgm:spPr/>
      <dgm:t>
        <a:bodyPr/>
        <a:lstStyle/>
        <a:p>
          <a:endParaRPr lang="zh-TW" altLang="en-US"/>
        </a:p>
      </dgm:t>
    </dgm:pt>
    <dgm:pt modelId="{75EC6EF0-C33F-4388-BF51-5173E8875208}" type="sibTrans" cxnId="{2B6BD377-5DF8-4B5E-8BDA-DA7074C2B213}">
      <dgm:prSet/>
      <dgm:spPr/>
      <dgm:t>
        <a:bodyPr/>
        <a:lstStyle/>
        <a:p>
          <a:endParaRPr lang="zh-TW" altLang="en-US"/>
        </a:p>
      </dgm:t>
    </dgm:pt>
    <dgm:pt modelId="{1A28C7EB-45E2-44E8-8410-9A177262BCEE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7F61BA0-7F8C-4145-BD42-428F34D9B09E}" type="parTrans" cxnId="{975869F9-FBBB-49C7-BB72-0EB60816E0E4}">
      <dgm:prSet/>
      <dgm:spPr/>
      <dgm:t>
        <a:bodyPr/>
        <a:lstStyle/>
        <a:p>
          <a:endParaRPr lang="zh-TW" altLang="en-US"/>
        </a:p>
      </dgm:t>
    </dgm:pt>
    <dgm:pt modelId="{64B8E3D4-47E1-462C-A0EE-D8DF06231896}" type="sibTrans" cxnId="{975869F9-FBBB-49C7-BB72-0EB60816E0E4}">
      <dgm:prSet/>
      <dgm:spPr/>
      <dgm:t>
        <a:bodyPr/>
        <a:lstStyle/>
        <a:p>
          <a:endParaRPr lang="zh-TW" altLang="en-US"/>
        </a:p>
      </dgm:t>
    </dgm:pt>
    <dgm:pt modelId="{8B1256CF-23C5-4F2D-AB58-8ACA6CD6DCAB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BE3926E-15E7-4932-A038-C628DB850AB1}" type="parTrans" cxnId="{A33D4E6E-71D2-4464-AC58-53BD8B7AEC00}">
      <dgm:prSet/>
      <dgm:spPr/>
      <dgm:t>
        <a:bodyPr/>
        <a:lstStyle/>
        <a:p>
          <a:endParaRPr lang="zh-TW" altLang="en-US"/>
        </a:p>
      </dgm:t>
    </dgm:pt>
    <dgm:pt modelId="{F9A13835-2E68-4EAE-95B9-A6A6696F4732}" type="sibTrans" cxnId="{A33D4E6E-71D2-4464-AC58-53BD8B7AEC00}">
      <dgm:prSet/>
      <dgm:spPr/>
      <dgm:t>
        <a:bodyPr/>
        <a:lstStyle/>
        <a:p>
          <a:endParaRPr lang="zh-TW" altLang="en-US"/>
        </a:p>
      </dgm:t>
    </dgm:pt>
    <dgm:pt modelId="{B7426878-83B2-42B9-B18A-2FBC2F491A8A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CC6DACD-ED78-48DC-8B7B-93EE16151635}" type="parTrans" cxnId="{B5DE715A-1F94-4511-9C24-2A21D109256F}">
      <dgm:prSet/>
      <dgm:spPr/>
      <dgm:t>
        <a:bodyPr/>
        <a:lstStyle/>
        <a:p>
          <a:endParaRPr lang="zh-TW" altLang="en-US"/>
        </a:p>
      </dgm:t>
    </dgm:pt>
    <dgm:pt modelId="{634AEFED-46BD-4C87-B2A4-B39AC9A3BB8A}" type="sibTrans" cxnId="{B5DE715A-1F94-4511-9C24-2A21D109256F}">
      <dgm:prSet/>
      <dgm:spPr/>
      <dgm:t>
        <a:bodyPr/>
        <a:lstStyle/>
        <a:p>
          <a:endParaRPr lang="zh-TW" altLang="en-US"/>
        </a:p>
      </dgm:t>
    </dgm:pt>
    <dgm:pt modelId="{5521354F-66BF-4EFD-AB6B-B48752B36DB9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0AC37BC-CE16-4486-B04E-8943FF0D9F67}" type="parTrans" cxnId="{536BDF8E-8223-42ED-9ED3-237A88FBE9E9}">
      <dgm:prSet/>
      <dgm:spPr/>
      <dgm:t>
        <a:bodyPr/>
        <a:lstStyle/>
        <a:p>
          <a:endParaRPr lang="zh-TW" altLang="en-US"/>
        </a:p>
      </dgm:t>
    </dgm:pt>
    <dgm:pt modelId="{28D63484-69F3-4AE3-A26C-9E00FD8757C1}" type="sibTrans" cxnId="{536BDF8E-8223-42ED-9ED3-237A88FBE9E9}">
      <dgm:prSet/>
      <dgm:spPr/>
      <dgm:t>
        <a:bodyPr/>
        <a:lstStyle/>
        <a:p>
          <a:endParaRPr lang="zh-TW" altLang="en-US"/>
        </a:p>
      </dgm:t>
    </dgm:pt>
    <dgm:pt modelId="{135A6F0C-3D74-4D12-A8A6-179F03D3A595}" type="pres">
      <dgm:prSet presAssocID="{38133C3E-EFAA-402F-85B3-16B62AED90F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6A19DA8-EFF8-4F49-9CAA-01CD142F5772}" type="pres">
      <dgm:prSet presAssocID="{38133C3E-EFAA-402F-85B3-16B62AED90FA}" presName="cycle" presStyleCnt="0"/>
      <dgm:spPr/>
    </dgm:pt>
    <dgm:pt modelId="{8A28BC80-2C15-4080-A48A-C5634ADE2528}" type="pres">
      <dgm:prSet presAssocID="{38133C3E-EFAA-402F-85B3-16B62AED90FA}" presName="centerShape" presStyleCnt="0"/>
      <dgm:spPr/>
    </dgm:pt>
    <dgm:pt modelId="{4651B725-7A6C-4F13-85E4-E54BC67D1807}" type="pres">
      <dgm:prSet presAssocID="{38133C3E-EFAA-402F-85B3-16B62AED90FA}" presName="connSite" presStyleLbl="node1" presStyleIdx="0" presStyleCnt="5"/>
      <dgm:spPr/>
    </dgm:pt>
    <dgm:pt modelId="{5FBA7179-6C9F-46B6-82D9-047FA5EBBEC4}" type="pres">
      <dgm:prSet presAssocID="{38133C3E-EFAA-402F-85B3-16B62AED90FA}" presName="visible" presStyleLbl="node1" presStyleIdx="0" presStyleCnt="5" custScaleX="146952" custScaleY="133738" custLinFactNeighborX="-1217" custLinFactNeighborY="2434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5A87916-20DE-42BD-B7E6-9C7E768B08EA}" type="pres">
      <dgm:prSet presAssocID="{FFEA183F-FD24-4DDB-817B-F345384F081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694128E-9832-4DF6-99FF-423BDBE1C237}" type="pres">
      <dgm:prSet presAssocID="{36959C75-D0D8-4449-8AA5-38D0F97A921A}" presName="node" presStyleCnt="0"/>
      <dgm:spPr/>
    </dgm:pt>
    <dgm:pt modelId="{58527F90-4B22-4A6D-AAAB-2330F603252E}" type="pres">
      <dgm:prSet presAssocID="{36959C75-D0D8-4449-8AA5-38D0F97A921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629F28-B34E-46FB-BAB5-2A27787DDD35}" type="pres">
      <dgm:prSet presAssocID="{36959C75-D0D8-4449-8AA5-38D0F97A921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B9D7C9-3040-4B48-8804-C737CE1C694C}" type="pres">
      <dgm:prSet presAssocID="{48B14C65-286C-403D-9034-E954F2EF9FCE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E394D0C-9081-41AF-92D5-C2883B8051BF}" type="pres">
      <dgm:prSet presAssocID="{F3BF8E28-99DC-4E5A-B58E-8B335156F894}" presName="node" presStyleCnt="0"/>
      <dgm:spPr/>
    </dgm:pt>
    <dgm:pt modelId="{7A4219B6-591B-447A-BCA4-E0F5E3B4602E}" type="pres">
      <dgm:prSet presAssocID="{F3BF8E28-99DC-4E5A-B58E-8B335156F89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2F2234-F286-4BBE-ABA7-C4639C19AA18}" type="pres">
      <dgm:prSet presAssocID="{F3BF8E28-99DC-4E5A-B58E-8B335156F89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261862-CEBA-4DF4-A7D3-D26950FED66E}" type="pres">
      <dgm:prSet presAssocID="{A7F61BA0-7F8C-4145-BD42-428F34D9B09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7CF247D3-7247-46DE-B5B2-035DF2CF2734}" type="pres">
      <dgm:prSet presAssocID="{1A28C7EB-45E2-44E8-8410-9A177262BCEE}" presName="node" presStyleCnt="0"/>
      <dgm:spPr/>
    </dgm:pt>
    <dgm:pt modelId="{1CDD0641-464D-4DBF-BCE0-7188C4DCB397}" type="pres">
      <dgm:prSet presAssocID="{1A28C7EB-45E2-44E8-8410-9A177262BCEE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812875-445F-4096-A58D-8D9D75A60ABB}" type="pres">
      <dgm:prSet presAssocID="{1A28C7EB-45E2-44E8-8410-9A177262BCE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22E218-EAEA-49E8-B9D3-CDADA09FD73C}" type="pres">
      <dgm:prSet presAssocID="{8CC6DACD-ED78-48DC-8B7B-93EE1615163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8EC3BEB-D053-4E19-BA65-271077440303}" type="pres">
      <dgm:prSet presAssocID="{B7426878-83B2-42B9-B18A-2FBC2F491A8A}" presName="node" presStyleCnt="0"/>
      <dgm:spPr/>
    </dgm:pt>
    <dgm:pt modelId="{9B784B2D-2303-4BA9-A276-B3A509C3D354}" type="pres">
      <dgm:prSet presAssocID="{B7426878-83B2-42B9-B18A-2FBC2F491A8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88ABF6-6612-4024-845E-5FAFD89954FC}" type="pres">
      <dgm:prSet presAssocID="{B7426878-83B2-42B9-B18A-2FBC2F491A8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B9CDD9F-723A-4556-9A9E-FB6AE11CFA06}" srcId="{36959C75-D0D8-4449-8AA5-38D0F97A921A}" destId="{3027E0A9-5504-4C1C-8668-412798BC61FB}" srcOrd="0" destOrd="0" parTransId="{B3C26262-5DE4-46DD-9715-AC879ED3A76A}" sibTransId="{843A9391-1FBC-4EE3-B0D4-B73129208FE4}"/>
    <dgm:cxn modelId="{2B6BD377-5DF8-4B5E-8BDA-DA7074C2B213}" srcId="{F3BF8E28-99DC-4E5A-B58E-8B335156F894}" destId="{FB23E98D-35D8-452F-BB0D-96B07AFD5428}" srcOrd="0" destOrd="0" parTransId="{265A0675-A34F-48B0-803D-67C5946D1E51}" sibTransId="{75EC6EF0-C33F-4388-BF51-5173E8875208}"/>
    <dgm:cxn modelId="{7B0CDC88-C7C0-4BFB-AF38-BC9AC9C52439}" srcId="{38133C3E-EFAA-402F-85B3-16B62AED90FA}" destId="{F3BF8E28-99DC-4E5A-B58E-8B335156F894}" srcOrd="1" destOrd="0" parTransId="{48B14C65-286C-403D-9034-E954F2EF9FCE}" sibTransId="{B1D04B0B-4F8D-434B-AC8D-9FD543FB1257}"/>
    <dgm:cxn modelId="{975869F9-FBBB-49C7-BB72-0EB60816E0E4}" srcId="{38133C3E-EFAA-402F-85B3-16B62AED90FA}" destId="{1A28C7EB-45E2-44E8-8410-9A177262BCEE}" srcOrd="2" destOrd="0" parTransId="{A7F61BA0-7F8C-4145-BD42-428F34D9B09E}" sibTransId="{64B8E3D4-47E1-462C-A0EE-D8DF06231896}"/>
    <dgm:cxn modelId="{5B254191-A258-4009-B368-5572C0AA2C9D}" type="presOf" srcId="{8CC6DACD-ED78-48DC-8B7B-93EE16151635}" destId="{AE22E218-EAEA-49E8-B9D3-CDADA09FD73C}" srcOrd="0" destOrd="0" presId="urn:microsoft.com/office/officeart/2005/8/layout/radial2"/>
    <dgm:cxn modelId="{7D04A0DF-AB6C-40E4-9760-B870187677D8}" srcId="{38133C3E-EFAA-402F-85B3-16B62AED90FA}" destId="{36959C75-D0D8-4449-8AA5-38D0F97A921A}" srcOrd="0" destOrd="0" parTransId="{FFEA183F-FD24-4DDB-817B-F345384F081B}" sibTransId="{DBADAD63-8C0A-4B48-BFED-DC6D07AAB613}"/>
    <dgm:cxn modelId="{536BDF8E-8223-42ED-9ED3-237A88FBE9E9}" srcId="{B7426878-83B2-42B9-B18A-2FBC2F491A8A}" destId="{5521354F-66BF-4EFD-AB6B-B48752B36DB9}" srcOrd="0" destOrd="0" parTransId="{80AC37BC-CE16-4486-B04E-8943FF0D9F67}" sibTransId="{28D63484-69F3-4AE3-A26C-9E00FD8757C1}"/>
    <dgm:cxn modelId="{ACB319E1-E4CC-459F-BCA9-5CBE1F987512}" type="presOf" srcId="{36959C75-D0D8-4449-8AA5-38D0F97A921A}" destId="{58527F90-4B22-4A6D-AAAB-2330F603252E}" srcOrd="0" destOrd="0" presId="urn:microsoft.com/office/officeart/2005/8/layout/radial2"/>
    <dgm:cxn modelId="{3A8021BF-EEEF-4DFB-84D8-D2C52E386E0E}" type="presOf" srcId="{1A28C7EB-45E2-44E8-8410-9A177262BCEE}" destId="{1CDD0641-464D-4DBF-BCE0-7188C4DCB397}" srcOrd="0" destOrd="0" presId="urn:microsoft.com/office/officeart/2005/8/layout/radial2"/>
    <dgm:cxn modelId="{87E72FD4-20EE-40D9-AE6A-A98C977D9A79}" type="presOf" srcId="{8B1256CF-23C5-4F2D-AB58-8ACA6CD6DCAB}" destId="{83812875-445F-4096-A58D-8D9D75A60ABB}" srcOrd="0" destOrd="0" presId="urn:microsoft.com/office/officeart/2005/8/layout/radial2"/>
    <dgm:cxn modelId="{A33D4E6E-71D2-4464-AC58-53BD8B7AEC00}" srcId="{1A28C7EB-45E2-44E8-8410-9A177262BCEE}" destId="{8B1256CF-23C5-4F2D-AB58-8ACA6CD6DCAB}" srcOrd="0" destOrd="0" parTransId="{CBE3926E-15E7-4932-A038-C628DB850AB1}" sibTransId="{F9A13835-2E68-4EAE-95B9-A6A6696F4732}"/>
    <dgm:cxn modelId="{66217898-B80A-4FB3-B7AA-B77C48279612}" type="presOf" srcId="{48B14C65-286C-403D-9034-E954F2EF9FCE}" destId="{5AB9D7C9-3040-4B48-8804-C737CE1C694C}" srcOrd="0" destOrd="0" presId="urn:microsoft.com/office/officeart/2005/8/layout/radial2"/>
    <dgm:cxn modelId="{A8FE6E43-A2D6-4ABF-8088-E0BDE9BBFA48}" type="presOf" srcId="{FB23E98D-35D8-452F-BB0D-96B07AFD5428}" destId="{4F2F2234-F286-4BBE-ABA7-C4639C19AA18}" srcOrd="0" destOrd="0" presId="urn:microsoft.com/office/officeart/2005/8/layout/radial2"/>
    <dgm:cxn modelId="{888CA1D9-A138-488A-B0A4-487511608740}" type="presOf" srcId="{B7426878-83B2-42B9-B18A-2FBC2F491A8A}" destId="{9B784B2D-2303-4BA9-A276-B3A509C3D354}" srcOrd="0" destOrd="0" presId="urn:microsoft.com/office/officeart/2005/8/layout/radial2"/>
    <dgm:cxn modelId="{DF4A4E0B-BD83-48BE-B85A-8C3253B2B32B}" type="presOf" srcId="{3027E0A9-5504-4C1C-8668-412798BC61FB}" destId="{26629F28-B34E-46FB-BAB5-2A27787DDD35}" srcOrd="0" destOrd="0" presId="urn:microsoft.com/office/officeart/2005/8/layout/radial2"/>
    <dgm:cxn modelId="{B4F61BD8-4D49-43B3-AF6C-9DB373B0B72F}" type="presOf" srcId="{5521354F-66BF-4EFD-AB6B-B48752B36DB9}" destId="{2988ABF6-6612-4024-845E-5FAFD89954FC}" srcOrd="0" destOrd="0" presId="urn:microsoft.com/office/officeart/2005/8/layout/radial2"/>
    <dgm:cxn modelId="{F2CD1E17-AD6A-46A8-9DBE-3A67FE4ECE21}" type="presOf" srcId="{38133C3E-EFAA-402F-85B3-16B62AED90FA}" destId="{135A6F0C-3D74-4D12-A8A6-179F03D3A595}" srcOrd="0" destOrd="0" presId="urn:microsoft.com/office/officeart/2005/8/layout/radial2"/>
    <dgm:cxn modelId="{ED0D99D8-0C2F-472F-B57E-BEFC7069D700}" type="presOf" srcId="{FFEA183F-FD24-4DDB-817B-F345384F081B}" destId="{85A87916-20DE-42BD-B7E6-9C7E768B08EA}" srcOrd="0" destOrd="0" presId="urn:microsoft.com/office/officeart/2005/8/layout/radial2"/>
    <dgm:cxn modelId="{7FAED5C7-77D3-4542-8803-A785F9231900}" type="presOf" srcId="{A7F61BA0-7F8C-4145-BD42-428F34D9B09E}" destId="{86261862-CEBA-4DF4-A7D3-D26950FED66E}" srcOrd="0" destOrd="0" presId="urn:microsoft.com/office/officeart/2005/8/layout/radial2"/>
    <dgm:cxn modelId="{B5DE715A-1F94-4511-9C24-2A21D109256F}" srcId="{38133C3E-EFAA-402F-85B3-16B62AED90FA}" destId="{B7426878-83B2-42B9-B18A-2FBC2F491A8A}" srcOrd="3" destOrd="0" parTransId="{8CC6DACD-ED78-48DC-8B7B-93EE16151635}" sibTransId="{634AEFED-46BD-4C87-B2A4-B39AC9A3BB8A}"/>
    <dgm:cxn modelId="{BA28F1AA-4CA4-41E4-A889-075DC3E2C824}" type="presOf" srcId="{F3BF8E28-99DC-4E5A-B58E-8B335156F894}" destId="{7A4219B6-591B-447A-BCA4-E0F5E3B4602E}" srcOrd="0" destOrd="0" presId="urn:microsoft.com/office/officeart/2005/8/layout/radial2"/>
    <dgm:cxn modelId="{F6AEB9A4-9C75-46AC-9032-0E010C8F699C}" type="presParOf" srcId="{135A6F0C-3D74-4D12-A8A6-179F03D3A595}" destId="{56A19DA8-EFF8-4F49-9CAA-01CD142F5772}" srcOrd="0" destOrd="0" presId="urn:microsoft.com/office/officeart/2005/8/layout/radial2"/>
    <dgm:cxn modelId="{B1216A3D-6212-4686-90E4-188B939892CB}" type="presParOf" srcId="{56A19DA8-EFF8-4F49-9CAA-01CD142F5772}" destId="{8A28BC80-2C15-4080-A48A-C5634ADE2528}" srcOrd="0" destOrd="0" presId="urn:microsoft.com/office/officeart/2005/8/layout/radial2"/>
    <dgm:cxn modelId="{C7E06A5A-8C39-41C9-BC73-5417604FE231}" type="presParOf" srcId="{8A28BC80-2C15-4080-A48A-C5634ADE2528}" destId="{4651B725-7A6C-4F13-85E4-E54BC67D1807}" srcOrd="0" destOrd="0" presId="urn:microsoft.com/office/officeart/2005/8/layout/radial2"/>
    <dgm:cxn modelId="{8DFCF496-3D88-44D3-B83F-B5756A4BF089}" type="presParOf" srcId="{8A28BC80-2C15-4080-A48A-C5634ADE2528}" destId="{5FBA7179-6C9F-46B6-82D9-047FA5EBBEC4}" srcOrd="1" destOrd="0" presId="urn:microsoft.com/office/officeart/2005/8/layout/radial2"/>
    <dgm:cxn modelId="{C0526425-18B0-4ECA-AC4C-3BA090A4575E}" type="presParOf" srcId="{56A19DA8-EFF8-4F49-9CAA-01CD142F5772}" destId="{85A87916-20DE-42BD-B7E6-9C7E768B08EA}" srcOrd="1" destOrd="0" presId="urn:microsoft.com/office/officeart/2005/8/layout/radial2"/>
    <dgm:cxn modelId="{49CB4ED0-5795-4E81-ABF9-90CAADABBCC0}" type="presParOf" srcId="{56A19DA8-EFF8-4F49-9CAA-01CD142F5772}" destId="{C694128E-9832-4DF6-99FF-423BDBE1C237}" srcOrd="2" destOrd="0" presId="urn:microsoft.com/office/officeart/2005/8/layout/radial2"/>
    <dgm:cxn modelId="{89234873-FDE2-4F04-BDB7-AC91D4D4A938}" type="presParOf" srcId="{C694128E-9832-4DF6-99FF-423BDBE1C237}" destId="{58527F90-4B22-4A6D-AAAB-2330F603252E}" srcOrd="0" destOrd="0" presId="urn:microsoft.com/office/officeart/2005/8/layout/radial2"/>
    <dgm:cxn modelId="{75B9EA15-F15C-49F3-B33B-786BED2DD335}" type="presParOf" srcId="{C694128E-9832-4DF6-99FF-423BDBE1C237}" destId="{26629F28-B34E-46FB-BAB5-2A27787DDD35}" srcOrd="1" destOrd="0" presId="urn:microsoft.com/office/officeart/2005/8/layout/radial2"/>
    <dgm:cxn modelId="{DA1FEB15-16B2-4812-B3ED-F4E66BAB2914}" type="presParOf" srcId="{56A19DA8-EFF8-4F49-9CAA-01CD142F5772}" destId="{5AB9D7C9-3040-4B48-8804-C737CE1C694C}" srcOrd="3" destOrd="0" presId="urn:microsoft.com/office/officeart/2005/8/layout/radial2"/>
    <dgm:cxn modelId="{B1FEC249-CE12-4E34-931E-12E4305A8863}" type="presParOf" srcId="{56A19DA8-EFF8-4F49-9CAA-01CD142F5772}" destId="{8E394D0C-9081-41AF-92D5-C2883B8051BF}" srcOrd="4" destOrd="0" presId="urn:microsoft.com/office/officeart/2005/8/layout/radial2"/>
    <dgm:cxn modelId="{583B1455-19F3-41F9-BE3C-AD6BBF573F29}" type="presParOf" srcId="{8E394D0C-9081-41AF-92D5-C2883B8051BF}" destId="{7A4219B6-591B-447A-BCA4-E0F5E3B4602E}" srcOrd="0" destOrd="0" presId="urn:microsoft.com/office/officeart/2005/8/layout/radial2"/>
    <dgm:cxn modelId="{BFF4A3B3-BCDB-423C-ABDB-8C6B0266ACD5}" type="presParOf" srcId="{8E394D0C-9081-41AF-92D5-C2883B8051BF}" destId="{4F2F2234-F286-4BBE-ABA7-C4639C19AA18}" srcOrd="1" destOrd="0" presId="urn:microsoft.com/office/officeart/2005/8/layout/radial2"/>
    <dgm:cxn modelId="{B17B5492-4419-428F-96BF-B777C0AA9F1E}" type="presParOf" srcId="{56A19DA8-EFF8-4F49-9CAA-01CD142F5772}" destId="{86261862-CEBA-4DF4-A7D3-D26950FED66E}" srcOrd="5" destOrd="0" presId="urn:microsoft.com/office/officeart/2005/8/layout/radial2"/>
    <dgm:cxn modelId="{487F9E8A-6A8F-4D73-8803-81DB1F2E597D}" type="presParOf" srcId="{56A19DA8-EFF8-4F49-9CAA-01CD142F5772}" destId="{7CF247D3-7247-46DE-B5B2-035DF2CF2734}" srcOrd="6" destOrd="0" presId="urn:microsoft.com/office/officeart/2005/8/layout/radial2"/>
    <dgm:cxn modelId="{5E814240-51C2-4CCE-B6C8-C8CF71496F7C}" type="presParOf" srcId="{7CF247D3-7247-46DE-B5B2-035DF2CF2734}" destId="{1CDD0641-464D-4DBF-BCE0-7188C4DCB397}" srcOrd="0" destOrd="0" presId="urn:microsoft.com/office/officeart/2005/8/layout/radial2"/>
    <dgm:cxn modelId="{A0DC658E-5FF2-4003-A162-963B2FA761CB}" type="presParOf" srcId="{7CF247D3-7247-46DE-B5B2-035DF2CF2734}" destId="{83812875-445F-4096-A58D-8D9D75A60ABB}" srcOrd="1" destOrd="0" presId="urn:microsoft.com/office/officeart/2005/8/layout/radial2"/>
    <dgm:cxn modelId="{9916B605-E3D5-4258-9E07-DA575F1DDA42}" type="presParOf" srcId="{56A19DA8-EFF8-4F49-9CAA-01CD142F5772}" destId="{AE22E218-EAEA-49E8-B9D3-CDADA09FD73C}" srcOrd="7" destOrd="0" presId="urn:microsoft.com/office/officeart/2005/8/layout/radial2"/>
    <dgm:cxn modelId="{6C8A02D9-BBB0-4EFD-8B8E-AE21C2F468CD}" type="presParOf" srcId="{56A19DA8-EFF8-4F49-9CAA-01CD142F5772}" destId="{58EC3BEB-D053-4E19-BA65-271077440303}" srcOrd="8" destOrd="0" presId="urn:microsoft.com/office/officeart/2005/8/layout/radial2"/>
    <dgm:cxn modelId="{A24B30EE-A88F-4DF4-B744-EAB3D53DE437}" type="presParOf" srcId="{58EC3BEB-D053-4E19-BA65-271077440303}" destId="{9B784B2D-2303-4BA9-A276-B3A509C3D354}" srcOrd="0" destOrd="0" presId="urn:microsoft.com/office/officeart/2005/8/layout/radial2"/>
    <dgm:cxn modelId="{91353526-77B8-4FD4-858D-6FF02AE617B9}" type="presParOf" srcId="{58EC3BEB-D053-4E19-BA65-271077440303}" destId="{2988ABF6-6612-4024-845E-5FAFD89954F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2E218-EAEA-49E8-B9D3-CDADA09FD73C}">
      <dsp:nvSpPr>
        <dsp:cNvPr id="0" name=""/>
        <dsp:cNvSpPr/>
      </dsp:nvSpPr>
      <dsp:spPr>
        <a:xfrm rot="3682680">
          <a:off x="2618474" y="3557664"/>
          <a:ext cx="936864" cy="42934"/>
        </a:xfrm>
        <a:custGeom>
          <a:avLst/>
          <a:gdLst/>
          <a:ahLst/>
          <a:cxnLst/>
          <a:rect l="0" t="0" r="0" b="0"/>
          <a:pathLst>
            <a:path>
              <a:moveTo>
                <a:pt x="0" y="21467"/>
              </a:moveTo>
              <a:lnTo>
                <a:pt x="936864" y="2146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61862-CEBA-4DF4-A7D3-D26950FED66E}">
      <dsp:nvSpPr>
        <dsp:cNvPr id="0" name=""/>
        <dsp:cNvSpPr/>
      </dsp:nvSpPr>
      <dsp:spPr>
        <a:xfrm rot="1312402">
          <a:off x="3133395" y="2882553"/>
          <a:ext cx="669627" cy="42934"/>
        </a:xfrm>
        <a:custGeom>
          <a:avLst/>
          <a:gdLst/>
          <a:ahLst/>
          <a:cxnLst/>
          <a:rect l="0" t="0" r="0" b="0"/>
          <a:pathLst>
            <a:path>
              <a:moveTo>
                <a:pt x="0" y="21467"/>
              </a:moveTo>
              <a:lnTo>
                <a:pt x="669627" y="2146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B9D7C9-3040-4B48-8804-C737CE1C694C}">
      <dsp:nvSpPr>
        <dsp:cNvPr id="0" name=""/>
        <dsp:cNvSpPr/>
      </dsp:nvSpPr>
      <dsp:spPr>
        <a:xfrm rot="20287598">
          <a:off x="3133395" y="2111713"/>
          <a:ext cx="669627" cy="42934"/>
        </a:xfrm>
        <a:custGeom>
          <a:avLst/>
          <a:gdLst/>
          <a:ahLst/>
          <a:cxnLst/>
          <a:rect l="0" t="0" r="0" b="0"/>
          <a:pathLst>
            <a:path>
              <a:moveTo>
                <a:pt x="0" y="21467"/>
              </a:moveTo>
              <a:lnTo>
                <a:pt x="669627" y="2146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A87916-20DE-42BD-B7E6-9C7E768B08EA}">
      <dsp:nvSpPr>
        <dsp:cNvPr id="0" name=""/>
        <dsp:cNvSpPr/>
      </dsp:nvSpPr>
      <dsp:spPr>
        <a:xfrm rot="17917320">
          <a:off x="2618474" y="1436603"/>
          <a:ext cx="936864" cy="42934"/>
        </a:xfrm>
        <a:custGeom>
          <a:avLst/>
          <a:gdLst/>
          <a:ahLst/>
          <a:cxnLst/>
          <a:rect l="0" t="0" r="0" b="0"/>
          <a:pathLst>
            <a:path>
              <a:moveTo>
                <a:pt x="0" y="21467"/>
              </a:moveTo>
              <a:lnTo>
                <a:pt x="936864" y="2146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A7179-6C9F-46B6-82D9-047FA5EBBEC4}">
      <dsp:nvSpPr>
        <dsp:cNvPr id="0" name=""/>
        <dsp:cNvSpPr/>
      </dsp:nvSpPr>
      <dsp:spPr>
        <a:xfrm>
          <a:off x="1122407" y="1323163"/>
          <a:ext cx="2726343" cy="2481189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527F90-4B22-4A6D-AAAB-2330F603252E}">
      <dsp:nvSpPr>
        <dsp:cNvPr id="0" name=""/>
        <dsp:cNvSpPr/>
      </dsp:nvSpPr>
      <dsp:spPr>
        <a:xfrm>
          <a:off x="3021337" y="1738"/>
          <a:ext cx="1113156" cy="1113156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4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84355" y="164756"/>
        <a:ext cx="787120" cy="787120"/>
      </dsp:txXfrm>
    </dsp:sp>
    <dsp:sp modelId="{26629F28-B34E-46FB-BAB5-2A27787DDD35}">
      <dsp:nvSpPr>
        <dsp:cNvPr id="0" name=""/>
        <dsp:cNvSpPr/>
      </dsp:nvSpPr>
      <dsp:spPr>
        <a:xfrm>
          <a:off x="4245810" y="1738"/>
          <a:ext cx="1669735" cy="1113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45810" y="1738"/>
        <a:ext cx="1669735" cy="1113156"/>
      </dsp:txXfrm>
    </dsp:sp>
    <dsp:sp modelId="{7A4219B6-591B-447A-BCA4-E0F5E3B4602E}">
      <dsp:nvSpPr>
        <dsp:cNvPr id="0" name=""/>
        <dsp:cNvSpPr/>
      </dsp:nvSpPr>
      <dsp:spPr>
        <a:xfrm>
          <a:off x="3738851" y="1244508"/>
          <a:ext cx="1113156" cy="1113156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4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01869" y="1407526"/>
        <a:ext cx="787120" cy="787120"/>
      </dsp:txXfrm>
    </dsp:sp>
    <dsp:sp modelId="{4F2F2234-F286-4BBE-ABA7-C4639C19AA18}">
      <dsp:nvSpPr>
        <dsp:cNvPr id="0" name=""/>
        <dsp:cNvSpPr/>
      </dsp:nvSpPr>
      <dsp:spPr>
        <a:xfrm>
          <a:off x="4963323" y="1244508"/>
          <a:ext cx="1669735" cy="1113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963323" y="1244508"/>
        <a:ext cx="1669735" cy="1113156"/>
      </dsp:txXfrm>
    </dsp:sp>
    <dsp:sp modelId="{1CDD0641-464D-4DBF-BCE0-7188C4DCB397}">
      <dsp:nvSpPr>
        <dsp:cNvPr id="0" name=""/>
        <dsp:cNvSpPr/>
      </dsp:nvSpPr>
      <dsp:spPr>
        <a:xfrm>
          <a:off x="3738851" y="2679536"/>
          <a:ext cx="1113156" cy="1113156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4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01869" y="2842554"/>
        <a:ext cx="787120" cy="787120"/>
      </dsp:txXfrm>
    </dsp:sp>
    <dsp:sp modelId="{83812875-445F-4096-A58D-8D9D75A60ABB}">
      <dsp:nvSpPr>
        <dsp:cNvPr id="0" name=""/>
        <dsp:cNvSpPr/>
      </dsp:nvSpPr>
      <dsp:spPr>
        <a:xfrm>
          <a:off x="4963323" y="2679536"/>
          <a:ext cx="1669735" cy="1113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963323" y="2679536"/>
        <a:ext cx="1669735" cy="1113156"/>
      </dsp:txXfrm>
    </dsp:sp>
    <dsp:sp modelId="{9B784B2D-2303-4BA9-A276-B3A509C3D354}">
      <dsp:nvSpPr>
        <dsp:cNvPr id="0" name=""/>
        <dsp:cNvSpPr/>
      </dsp:nvSpPr>
      <dsp:spPr>
        <a:xfrm>
          <a:off x="3021337" y="3922306"/>
          <a:ext cx="1113156" cy="1113156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4400" kern="120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84355" y="4085324"/>
        <a:ext cx="787120" cy="787120"/>
      </dsp:txXfrm>
    </dsp:sp>
    <dsp:sp modelId="{2988ABF6-6612-4024-845E-5FAFD89954FC}">
      <dsp:nvSpPr>
        <dsp:cNvPr id="0" name=""/>
        <dsp:cNvSpPr/>
      </dsp:nvSpPr>
      <dsp:spPr>
        <a:xfrm>
          <a:off x="4245810" y="3922306"/>
          <a:ext cx="1669735" cy="11131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45810" y="3922306"/>
        <a:ext cx="1669735" cy="11131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257777" y="2763532"/>
            <a:ext cx="3646083" cy="3373456"/>
          </a:xfrm>
          <a:prstGeom prst="noSmoking">
            <a:avLst>
              <a:gd name="adj" fmla="val 15663"/>
            </a:avLst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43" b="100000" l="139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14319" y="3099951"/>
            <a:ext cx="2420703" cy="235001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43" b="100000" l="139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185" y="4274957"/>
            <a:ext cx="1918590" cy="190974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43" b="100000" l="139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597" y="2715818"/>
            <a:ext cx="3224003" cy="294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603542468"/>
              </p:ext>
            </p:extLst>
          </p:nvPr>
        </p:nvGraphicFramePr>
        <p:xfrm>
          <a:off x="666044" y="1341019"/>
          <a:ext cx="7778045" cy="5037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322423" y="5098061"/>
            <a:ext cx="2821577" cy="1280160"/>
          </a:xfrm>
          <a:prstGeom prst="rightArrow">
            <a:avLst/>
          </a:prstGeom>
          <a:solidFill>
            <a:srgbClr val="9999FF"/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C0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hlinkClick r:id="rId8"/>
              </a:rPr>
              <a:t>衛福部疾管</a:t>
            </a:r>
            <a:r>
              <a:rPr lang="zh-TW" altLang="en-US" sz="2800" dirty="0" smtClean="0">
                <a:solidFill>
                  <a:srgbClr val="C0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hlinkClick r:id="rId8"/>
              </a:rPr>
              <a:t>署</a:t>
            </a:r>
            <a:endParaRPr lang="en-US" altLang="zh-TW" sz="2800" i="1" dirty="0" smtClean="0">
              <a:solidFill>
                <a:srgbClr val="C0000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文鼎空疊圓</vt:lpstr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2019-10-21T06:06:27Z</dcterms:modified>
</cp:coreProperties>
</file>