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1" r:id="rId4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CC"/>
    <a:srgbClr val="FF0066"/>
    <a:srgbClr val="FFCCCC"/>
    <a:srgbClr val="FF6699"/>
    <a:srgbClr val="FF99CC"/>
    <a:srgbClr val="3399FF"/>
    <a:srgbClr val="FF9999"/>
    <a:srgbClr val="9999FF"/>
    <a:srgbClr val="FF9900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09" autoAdjust="0"/>
    <p:restoredTop sz="94333" autoAdjust="0"/>
  </p:normalViewPr>
  <p:slideViewPr>
    <p:cSldViewPr snapToGrid="0">
      <p:cViewPr varScale="1">
        <p:scale>
          <a:sx n="73" d="100"/>
          <a:sy n="73" d="100"/>
        </p:scale>
        <p:origin x="119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image" Target="../media/image6.png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6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FE345A1-29BF-45A3-8E38-6ADF07CA2917}" type="doc">
      <dgm:prSet loTypeId="urn:microsoft.com/office/officeart/2005/8/layout/radial2" loCatId="relationship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zh-TW" altLang="en-US"/>
        </a:p>
      </dgm:t>
    </dgm:pt>
    <dgm:pt modelId="{9EF85CA7-3983-49C2-87F7-8EE1F8DC07DA}">
      <dgm:prSet/>
      <dgm:spPr>
        <a:solidFill>
          <a:srgbClr val="FF33CC"/>
        </a:solidFill>
      </dgm:spPr>
      <dgm:t>
        <a:bodyPr/>
        <a:lstStyle/>
        <a:p>
          <a:pPr rtl="0"/>
          <a:r>
            <a:rPr lang="zh-TW" dirty="0" smtClean="0">
              <a:latin typeface="文鼎疊圓體" panose="020B0609010101010101" pitchFamily="49" charset="-120"/>
              <a:ea typeface="文鼎疊圓體" panose="020B0609010101010101" pitchFamily="49" charset="-120"/>
            </a:rPr>
            <a:t>巡</a:t>
          </a:r>
          <a:endParaRPr lang="zh-TW" dirty="0">
            <a:latin typeface="文鼎疊圓體" panose="020B0609010101010101" pitchFamily="49" charset="-120"/>
            <a:ea typeface="文鼎疊圓體" panose="020B0609010101010101" pitchFamily="49" charset="-120"/>
          </a:endParaRPr>
        </a:p>
      </dgm:t>
    </dgm:pt>
    <dgm:pt modelId="{1C7DDC61-1C17-463F-B1F2-2C02EBFF72C0}" type="parTrans" cxnId="{8D52B1A7-FD75-40AB-B4BE-9C2CCB969413}">
      <dgm:prSet/>
      <dgm:spPr/>
      <dgm:t>
        <a:bodyPr/>
        <a:lstStyle/>
        <a:p>
          <a:endParaRPr lang="zh-TW" altLang="en-US"/>
        </a:p>
      </dgm:t>
    </dgm:pt>
    <dgm:pt modelId="{27DEF7F7-05D6-4C49-8452-2E30B1E29C3A}" type="sibTrans" cxnId="{8D52B1A7-FD75-40AB-B4BE-9C2CCB969413}">
      <dgm:prSet/>
      <dgm:spPr/>
      <dgm:t>
        <a:bodyPr/>
        <a:lstStyle/>
        <a:p>
          <a:endParaRPr lang="zh-TW" altLang="en-US"/>
        </a:p>
      </dgm:t>
    </dgm:pt>
    <dgm:pt modelId="{8963A4ED-E61F-4E17-ADBC-2FD53FD2AA78}">
      <dgm:prSet/>
      <dgm:spPr/>
      <dgm:t>
        <a:bodyPr/>
        <a:lstStyle/>
        <a:p>
          <a:pPr rtl="0"/>
          <a:r>
            <a:rPr lang="zh-TW" dirty="0" smtClean="0">
              <a:latin typeface="文鼎疊圓體" panose="020B0609010101010101" pitchFamily="49" charset="-120"/>
              <a:ea typeface="文鼎疊圓體" panose="020B0609010101010101" pitchFamily="49" charset="-120"/>
            </a:rPr>
            <a:t>巡檢容器</a:t>
          </a:r>
          <a:endParaRPr lang="zh-TW" dirty="0">
            <a:latin typeface="文鼎疊圓體" panose="020B0609010101010101" pitchFamily="49" charset="-120"/>
            <a:ea typeface="文鼎疊圓體" panose="020B0609010101010101" pitchFamily="49" charset="-120"/>
          </a:endParaRPr>
        </a:p>
      </dgm:t>
    </dgm:pt>
    <dgm:pt modelId="{930E1B04-C87B-428C-BC5E-CA329147DDAD}" type="parTrans" cxnId="{819C437C-C359-4E58-AC32-0D10CBE1030C}">
      <dgm:prSet/>
      <dgm:spPr/>
      <dgm:t>
        <a:bodyPr/>
        <a:lstStyle/>
        <a:p>
          <a:endParaRPr lang="zh-TW" altLang="en-US"/>
        </a:p>
      </dgm:t>
    </dgm:pt>
    <dgm:pt modelId="{10C30A8C-7342-41CC-B2A3-797D39182B60}" type="sibTrans" cxnId="{819C437C-C359-4E58-AC32-0D10CBE1030C}">
      <dgm:prSet/>
      <dgm:spPr/>
      <dgm:t>
        <a:bodyPr/>
        <a:lstStyle/>
        <a:p>
          <a:endParaRPr lang="zh-TW" altLang="en-US"/>
        </a:p>
      </dgm:t>
    </dgm:pt>
    <dgm:pt modelId="{7C6B9E51-0340-44C0-BB02-7493A0BB8A06}">
      <dgm:prSet/>
      <dgm:spPr>
        <a:solidFill>
          <a:srgbClr val="FF6699"/>
        </a:solidFill>
      </dgm:spPr>
      <dgm:t>
        <a:bodyPr/>
        <a:lstStyle/>
        <a:p>
          <a:pPr rtl="0"/>
          <a:r>
            <a:rPr lang="zh-TW" dirty="0" smtClean="0">
              <a:latin typeface="文鼎疊圓體" panose="020B0609010101010101" pitchFamily="49" charset="-120"/>
              <a:ea typeface="文鼎疊圓體" panose="020B0609010101010101" pitchFamily="49" charset="-120"/>
            </a:rPr>
            <a:t>倒</a:t>
          </a:r>
          <a:endParaRPr lang="zh-TW" dirty="0">
            <a:latin typeface="文鼎疊圓體" panose="020B0609010101010101" pitchFamily="49" charset="-120"/>
            <a:ea typeface="文鼎疊圓體" panose="020B0609010101010101" pitchFamily="49" charset="-120"/>
          </a:endParaRPr>
        </a:p>
      </dgm:t>
    </dgm:pt>
    <dgm:pt modelId="{EC638668-C118-407F-8225-3118EDBA791C}" type="parTrans" cxnId="{CDFFE1EB-60C5-4A8F-BFB0-B6E874A9C72D}">
      <dgm:prSet/>
      <dgm:spPr/>
      <dgm:t>
        <a:bodyPr/>
        <a:lstStyle/>
        <a:p>
          <a:endParaRPr lang="zh-TW" altLang="en-US"/>
        </a:p>
      </dgm:t>
    </dgm:pt>
    <dgm:pt modelId="{DDE2DFF3-7B00-42F9-A894-6A5EE10553EF}" type="sibTrans" cxnId="{CDFFE1EB-60C5-4A8F-BFB0-B6E874A9C72D}">
      <dgm:prSet/>
      <dgm:spPr/>
      <dgm:t>
        <a:bodyPr/>
        <a:lstStyle/>
        <a:p>
          <a:endParaRPr lang="zh-TW" altLang="en-US"/>
        </a:p>
      </dgm:t>
    </dgm:pt>
    <dgm:pt modelId="{4422053E-8564-4B54-9FB6-E96C43CDA8BB}">
      <dgm:prSet/>
      <dgm:spPr/>
      <dgm:t>
        <a:bodyPr/>
        <a:lstStyle/>
        <a:p>
          <a:pPr rtl="0"/>
          <a:r>
            <a:rPr lang="zh-TW" dirty="0" smtClean="0">
              <a:latin typeface="文鼎疊圓體" panose="020B0609010101010101" pitchFamily="49" charset="-120"/>
              <a:ea typeface="文鼎疊圓體" panose="020B0609010101010101" pitchFamily="49" charset="-120"/>
            </a:rPr>
            <a:t>倒掉積水</a:t>
          </a:r>
          <a:endParaRPr lang="zh-TW" dirty="0">
            <a:latin typeface="文鼎疊圓體" panose="020B0609010101010101" pitchFamily="49" charset="-120"/>
            <a:ea typeface="文鼎疊圓體" panose="020B0609010101010101" pitchFamily="49" charset="-120"/>
          </a:endParaRPr>
        </a:p>
      </dgm:t>
    </dgm:pt>
    <dgm:pt modelId="{8DEC4E09-7FF4-4B87-AA46-859206748933}" type="parTrans" cxnId="{591CFECB-FD65-4E49-B135-EB9B6BA9FEC9}">
      <dgm:prSet/>
      <dgm:spPr/>
      <dgm:t>
        <a:bodyPr/>
        <a:lstStyle/>
        <a:p>
          <a:endParaRPr lang="zh-TW" altLang="en-US"/>
        </a:p>
      </dgm:t>
    </dgm:pt>
    <dgm:pt modelId="{E3BFCA5D-AD31-4F5B-8816-7785E30DB469}" type="sibTrans" cxnId="{591CFECB-FD65-4E49-B135-EB9B6BA9FEC9}">
      <dgm:prSet/>
      <dgm:spPr/>
      <dgm:t>
        <a:bodyPr/>
        <a:lstStyle/>
        <a:p>
          <a:endParaRPr lang="zh-TW" altLang="en-US"/>
        </a:p>
      </dgm:t>
    </dgm:pt>
    <dgm:pt modelId="{E2F93069-8E00-4440-AA9C-6B338C810422}">
      <dgm:prSet/>
      <dgm:spPr>
        <a:solidFill>
          <a:srgbClr val="FF9999"/>
        </a:solidFill>
      </dgm:spPr>
      <dgm:t>
        <a:bodyPr/>
        <a:lstStyle/>
        <a:p>
          <a:pPr rtl="0"/>
          <a:r>
            <a:rPr lang="zh-TW" dirty="0" smtClean="0">
              <a:latin typeface="文鼎疊圓體" panose="020B0609010101010101" pitchFamily="49" charset="-120"/>
              <a:ea typeface="文鼎疊圓體" panose="020B0609010101010101" pitchFamily="49" charset="-120"/>
            </a:rPr>
            <a:t>清</a:t>
          </a:r>
          <a:endParaRPr lang="zh-TW" dirty="0">
            <a:latin typeface="文鼎疊圓體" panose="020B0609010101010101" pitchFamily="49" charset="-120"/>
            <a:ea typeface="文鼎疊圓體" panose="020B0609010101010101" pitchFamily="49" charset="-120"/>
          </a:endParaRPr>
        </a:p>
      </dgm:t>
    </dgm:pt>
    <dgm:pt modelId="{E5352F20-E61B-4484-AC00-9C9BB7FD962D}" type="parTrans" cxnId="{FE5E4491-7150-4A7D-B4D6-5C50BF0006DD}">
      <dgm:prSet/>
      <dgm:spPr/>
      <dgm:t>
        <a:bodyPr/>
        <a:lstStyle/>
        <a:p>
          <a:endParaRPr lang="zh-TW" altLang="en-US"/>
        </a:p>
      </dgm:t>
    </dgm:pt>
    <dgm:pt modelId="{D0AF6006-5EBF-46F2-82D7-23614364BD0D}" type="sibTrans" cxnId="{FE5E4491-7150-4A7D-B4D6-5C50BF0006DD}">
      <dgm:prSet/>
      <dgm:spPr/>
      <dgm:t>
        <a:bodyPr/>
        <a:lstStyle/>
        <a:p>
          <a:endParaRPr lang="zh-TW" altLang="en-US"/>
        </a:p>
      </dgm:t>
    </dgm:pt>
    <dgm:pt modelId="{D3C6C4C3-74CB-4502-B7FB-CD13E8D50585}">
      <dgm:prSet/>
      <dgm:spPr/>
      <dgm:t>
        <a:bodyPr/>
        <a:lstStyle/>
        <a:p>
          <a:pPr rtl="0"/>
          <a:r>
            <a:rPr lang="zh-TW" dirty="0" smtClean="0">
              <a:latin typeface="文鼎疊圓體" panose="020B0609010101010101" pitchFamily="49" charset="-120"/>
              <a:ea typeface="文鼎疊圓體" panose="020B0609010101010101" pitchFamily="49" charset="-120"/>
            </a:rPr>
            <a:t>清潔容器</a:t>
          </a:r>
          <a:endParaRPr lang="zh-TW" dirty="0">
            <a:latin typeface="文鼎疊圓體" panose="020B0609010101010101" pitchFamily="49" charset="-120"/>
            <a:ea typeface="文鼎疊圓體" panose="020B0609010101010101" pitchFamily="49" charset="-120"/>
          </a:endParaRPr>
        </a:p>
      </dgm:t>
    </dgm:pt>
    <dgm:pt modelId="{CEF0FCAE-0DC9-4942-9F67-C1AF5EF1A17E}" type="parTrans" cxnId="{9F9AD641-37BA-4010-A2F1-F0493C842F70}">
      <dgm:prSet/>
      <dgm:spPr/>
      <dgm:t>
        <a:bodyPr/>
        <a:lstStyle/>
        <a:p>
          <a:endParaRPr lang="zh-TW" altLang="en-US"/>
        </a:p>
      </dgm:t>
    </dgm:pt>
    <dgm:pt modelId="{8676D770-E1A8-4D1E-A5D1-7743A06179DC}" type="sibTrans" cxnId="{9F9AD641-37BA-4010-A2F1-F0493C842F70}">
      <dgm:prSet/>
      <dgm:spPr/>
      <dgm:t>
        <a:bodyPr/>
        <a:lstStyle/>
        <a:p>
          <a:endParaRPr lang="zh-TW" altLang="en-US"/>
        </a:p>
      </dgm:t>
    </dgm:pt>
    <dgm:pt modelId="{D475CB84-9629-4743-B35A-B3AEA4DCBA16}">
      <dgm:prSet/>
      <dgm:spPr>
        <a:solidFill>
          <a:srgbClr val="FFCCCC"/>
        </a:solidFill>
      </dgm:spPr>
      <dgm:t>
        <a:bodyPr/>
        <a:lstStyle/>
        <a:p>
          <a:pPr rtl="0"/>
          <a:r>
            <a:rPr lang="zh-TW" dirty="0" smtClean="0">
              <a:latin typeface="文鼎疊圓體" panose="020B0609010101010101" pitchFamily="49" charset="-120"/>
              <a:ea typeface="文鼎疊圓體" panose="020B0609010101010101" pitchFamily="49" charset="-120"/>
            </a:rPr>
            <a:t>刷</a:t>
          </a:r>
          <a:endParaRPr lang="zh-TW" dirty="0">
            <a:latin typeface="文鼎疊圓體" panose="020B0609010101010101" pitchFamily="49" charset="-120"/>
            <a:ea typeface="文鼎疊圓體" panose="020B0609010101010101" pitchFamily="49" charset="-120"/>
          </a:endParaRPr>
        </a:p>
      </dgm:t>
    </dgm:pt>
    <dgm:pt modelId="{419879EB-DCE9-467E-A432-28B0AF783D9E}" type="parTrans" cxnId="{E1AAD2DA-DCC5-434E-8105-E119CB2DFD48}">
      <dgm:prSet/>
      <dgm:spPr/>
      <dgm:t>
        <a:bodyPr/>
        <a:lstStyle/>
        <a:p>
          <a:endParaRPr lang="zh-TW" altLang="en-US"/>
        </a:p>
      </dgm:t>
    </dgm:pt>
    <dgm:pt modelId="{20A58AD9-206C-4B6A-9F4A-7455B5AD5561}" type="sibTrans" cxnId="{E1AAD2DA-DCC5-434E-8105-E119CB2DFD48}">
      <dgm:prSet/>
      <dgm:spPr/>
      <dgm:t>
        <a:bodyPr/>
        <a:lstStyle/>
        <a:p>
          <a:endParaRPr lang="zh-TW" altLang="en-US"/>
        </a:p>
      </dgm:t>
    </dgm:pt>
    <dgm:pt modelId="{FBD19E4F-EA65-4C1D-A766-4AF1A11FE442}">
      <dgm:prSet/>
      <dgm:spPr/>
      <dgm:t>
        <a:bodyPr/>
        <a:lstStyle/>
        <a:p>
          <a:pPr rtl="0"/>
          <a:r>
            <a:rPr lang="zh-TW" dirty="0" smtClean="0">
              <a:latin typeface="文鼎疊圓體" panose="020B0609010101010101" pitchFamily="49" charset="-120"/>
              <a:ea typeface="文鼎疊圓體" panose="020B0609010101010101" pitchFamily="49" charset="-120"/>
            </a:rPr>
            <a:t>刷除蟲卵</a:t>
          </a:r>
          <a:endParaRPr lang="zh-TW" dirty="0">
            <a:latin typeface="文鼎疊圓體" panose="020B0609010101010101" pitchFamily="49" charset="-120"/>
            <a:ea typeface="文鼎疊圓體" panose="020B0609010101010101" pitchFamily="49" charset="-120"/>
          </a:endParaRPr>
        </a:p>
      </dgm:t>
    </dgm:pt>
    <dgm:pt modelId="{95997276-3D55-4B49-A3A0-C03E8BC6231C}" type="parTrans" cxnId="{FC33EC17-BC8C-4B4D-B908-DE0E5FE57714}">
      <dgm:prSet/>
      <dgm:spPr/>
      <dgm:t>
        <a:bodyPr/>
        <a:lstStyle/>
        <a:p>
          <a:endParaRPr lang="zh-TW" altLang="en-US"/>
        </a:p>
      </dgm:t>
    </dgm:pt>
    <dgm:pt modelId="{7AD723EE-D9E2-4E72-8362-BA9B81DA66A2}" type="sibTrans" cxnId="{FC33EC17-BC8C-4B4D-B908-DE0E5FE57714}">
      <dgm:prSet/>
      <dgm:spPr/>
      <dgm:t>
        <a:bodyPr/>
        <a:lstStyle/>
        <a:p>
          <a:endParaRPr lang="zh-TW" altLang="en-US"/>
        </a:p>
      </dgm:t>
    </dgm:pt>
    <dgm:pt modelId="{3A86BC96-C1D9-41A5-9EC1-70B3153EDB90}" type="pres">
      <dgm:prSet presAssocID="{1FE345A1-29BF-45A3-8E38-6ADF07CA2917}" presName="composite" presStyleCnt="0">
        <dgm:presLayoutVars>
          <dgm:chMax val="5"/>
          <dgm:dir/>
          <dgm:animLvl val="ctr"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63033E6A-A14B-404D-B804-4023A392AB72}" type="pres">
      <dgm:prSet presAssocID="{1FE345A1-29BF-45A3-8E38-6ADF07CA2917}" presName="cycle" presStyleCnt="0"/>
      <dgm:spPr/>
    </dgm:pt>
    <dgm:pt modelId="{9DBF3CC8-D45F-4010-A227-1B810738161B}" type="pres">
      <dgm:prSet presAssocID="{1FE345A1-29BF-45A3-8E38-6ADF07CA2917}" presName="centerShape" presStyleCnt="0"/>
      <dgm:spPr/>
    </dgm:pt>
    <dgm:pt modelId="{8BF642FA-DD96-44AB-82E9-86812F61CA86}" type="pres">
      <dgm:prSet presAssocID="{1FE345A1-29BF-45A3-8E38-6ADF07CA2917}" presName="connSite" presStyleLbl="node1" presStyleIdx="0" presStyleCnt="5"/>
      <dgm:spPr/>
    </dgm:pt>
    <dgm:pt modelId="{99C0F3F2-DD35-4ED6-8E4B-6D85CEA6CCC6}" type="pres">
      <dgm:prSet presAssocID="{1FE345A1-29BF-45A3-8E38-6ADF07CA2917}" presName="visible" presStyleLbl="node1" presStyleIdx="0" presStyleCnt="5"/>
      <dgm:spPr>
        <a:blipFill dpi="0" rotWithShape="1"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314F4B10-43F0-4B36-BEC4-834D1CBF83ED}" type="pres">
      <dgm:prSet presAssocID="{1C7DDC61-1C17-463F-B1F2-2C02EBFF72C0}" presName="Name25" presStyleLbl="parChTrans1D1" presStyleIdx="0" presStyleCnt="4"/>
      <dgm:spPr/>
      <dgm:t>
        <a:bodyPr/>
        <a:lstStyle/>
        <a:p>
          <a:endParaRPr lang="zh-TW" altLang="en-US"/>
        </a:p>
      </dgm:t>
    </dgm:pt>
    <dgm:pt modelId="{FCCB51D4-397E-4FB1-90BB-B6E32217F3D7}" type="pres">
      <dgm:prSet presAssocID="{9EF85CA7-3983-49C2-87F7-8EE1F8DC07DA}" presName="node" presStyleCnt="0"/>
      <dgm:spPr/>
    </dgm:pt>
    <dgm:pt modelId="{14126ABC-C119-4FD9-A4A6-599235C24E7A}" type="pres">
      <dgm:prSet presAssocID="{9EF85CA7-3983-49C2-87F7-8EE1F8DC07DA}" presName="parentNode" presStyleLbl="node1" presStyleIdx="1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449896CC-52EE-4F68-B293-680FCA748FEC}" type="pres">
      <dgm:prSet presAssocID="{9EF85CA7-3983-49C2-87F7-8EE1F8DC07DA}" presName="childNode" presStyleLbl="revTx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1368C5C4-DF94-478D-9D94-BC9FBB88B311}" type="pres">
      <dgm:prSet presAssocID="{EC638668-C118-407F-8225-3118EDBA791C}" presName="Name25" presStyleLbl="parChTrans1D1" presStyleIdx="1" presStyleCnt="4"/>
      <dgm:spPr/>
      <dgm:t>
        <a:bodyPr/>
        <a:lstStyle/>
        <a:p>
          <a:endParaRPr lang="zh-TW" altLang="en-US"/>
        </a:p>
      </dgm:t>
    </dgm:pt>
    <dgm:pt modelId="{5FA6FEFC-7B02-4048-A16F-70AE59F61BC1}" type="pres">
      <dgm:prSet presAssocID="{7C6B9E51-0340-44C0-BB02-7493A0BB8A06}" presName="node" presStyleCnt="0"/>
      <dgm:spPr/>
    </dgm:pt>
    <dgm:pt modelId="{6C8A0161-A17E-4BC3-9363-9176EF15108B}" type="pres">
      <dgm:prSet presAssocID="{7C6B9E51-0340-44C0-BB02-7493A0BB8A06}" presName="parentNode" presStyleLbl="node1" presStyleIdx="2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FDE20679-48D1-47AC-8087-15DB0C252CBE}" type="pres">
      <dgm:prSet presAssocID="{7C6B9E51-0340-44C0-BB02-7493A0BB8A06}" presName="childNode" presStyleLbl="revTx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216A33BA-3868-463B-BC93-6848D609A0B3}" type="pres">
      <dgm:prSet presAssocID="{E5352F20-E61B-4484-AC00-9C9BB7FD962D}" presName="Name25" presStyleLbl="parChTrans1D1" presStyleIdx="2" presStyleCnt="4"/>
      <dgm:spPr/>
      <dgm:t>
        <a:bodyPr/>
        <a:lstStyle/>
        <a:p>
          <a:endParaRPr lang="zh-TW" altLang="en-US"/>
        </a:p>
      </dgm:t>
    </dgm:pt>
    <dgm:pt modelId="{2EC4B84F-FA5D-41A7-BAAB-D4F860A7A342}" type="pres">
      <dgm:prSet presAssocID="{E2F93069-8E00-4440-AA9C-6B338C810422}" presName="node" presStyleCnt="0"/>
      <dgm:spPr/>
    </dgm:pt>
    <dgm:pt modelId="{A9EB1D28-F467-4986-8588-66CC8330801E}" type="pres">
      <dgm:prSet presAssocID="{E2F93069-8E00-4440-AA9C-6B338C810422}" presName="parentNode" presStyleLbl="node1" presStyleIdx="3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A1C03F67-3D09-4E7C-A8B9-551EDA0D3B3D}" type="pres">
      <dgm:prSet presAssocID="{E2F93069-8E00-4440-AA9C-6B338C810422}" presName="childNode" presStyleLbl="revTx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0EDA2E42-5EA8-4EAE-B97A-9A12018459EB}" type="pres">
      <dgm:prSet presAssocID="{419879EB-DCE9-467E-A432-28B0AF783D9E}" presName="Name25" presStyleLbl="parChTrans1D1" presStyleIdx="3" presStyleCnt="4"/>
      <dgm:spPr/>
      <dgm:t>
        <a:bodyPr/>
        <a:lstStyle/>
        <a:p>
          <a:endParaRPr lang="zh-TW" altLang="en-US"/>
        </a:p>
      </dgm:t>
    </dgm:pt>
    <dgm:pt modelId="{D223217C-10B8-445E-8D36-63423DD62480}" type="pres">
      <dgm:prSet presAssocID="{D475CB84-9629-4743-B35A-B3AEA4DCBA16}" presName="node" presStyleCnt="0"/>
      <dgm:spPr/>
    </dgm:pt>
    <dgm:pt modelId="{E2D230CF-E7A1-4AE1-9160-42CD5CD9E3AF}" type="pres">
      <dgm:prSet presAssocID="{D475CB84-9629-4743-B35A-B3AEA4DCBA16}" presName="parentNode" presStyleLbl="node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A34282EF-0137-4621-92E4-54C78629904D}" type="pres">
      <dgm:prSet presAssocID="{D475CB84-9629-4743-B35A-B3AEA4DCBA16}" presName="childNode" presStyleLbl="revTx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8D52B1A7-FD75-40AB-B4BE-9C2CCB969413}" srcId="{1FE345A1-29BF-45A3-8E38-6ADF07CA2917}" destId="{9EF85CA7-3983-49C2-87F7-8EE1F8DC07DA}" srcOrd="0" destOrd="0" parTransId="{1C7DDC61-1C17-463F-B1F2-2C02EBFF72C0}" sibTransId="{27DEF7F7-05D6-4C49-8452-2E30B1E29C3A}"/>
    <dgm:cxn modelId="{184FA09B-5BAD-42AD-9571-60FC96E672B9}" type="presOf" srcId="{9EF85CA7-3983-49C2-87F7-8EE1F8DC07DA}" destId="{14126ABC-C119-4FD9-A4A6-599235C24E7A}" srcOrd="0" destOrd="0" presId="urn:microsoft.com/office/officeart/2005/8/layout/radial2"/>
    <dgm:cxn modelId="{B8FBAAD2-3957-4F04-AD23-D10EF96251FE}" type="presOf" srcId="{7C6B9E51-0340-44C0-BB02-7493A0BB8A06}" destId="{6C8A0161-A17E-4BC3-9363-9176EF15108B}" srcOrd="0" destOrd="0" presId="urn:microsoft.com/office/officeart/2005/8/layout/radial2"/>
    <dgm:cxn modelId="{36A80FB9-C29B-4E4F-A325-8E6B8CF0CED5}" type="presOf" srcId="{1FE345A1-29BF-45A3-8E38-6ADF07CA2917}" destId="{3A86BC96-C1D9-41A5-9EC1-70B3153EDB90}" srcOrd="0" destOrd="0" presId="urn:microsoft.com/office/officeart/2005/8/layout/radial2"/>
    <dgm:cxn modelId="{E1AAD2DA-DCC5-434E-8105-E119CB2DFD48}" srcId="{1FE345A1-29BF-45A3-8E38-6ADF07CA2917}" destId="{D475CB84-9629-4743-B35A-B3AEA4DCBA16}" srcOrd="3" destOrd="0" parTransId="{419879EB-DCE9-467E-A432-28B0AF783D9E}" sibTransId="{20A58AD9-206C-4B6A-9F4A-7455B5AD5561}"/>
    <dgm:cxn modelId="{819C437C-C359-4E58-AC32-0D10CBE1030C}" srcId="{9EF85CA7-3983-49C2-87F7-8EE1F8DC07DA}" destId="{8963A4ED-E61F-4E17-ADBC-2FD53FD2AA78}" srcOrd="0" destOrd="0" parTransId="{930E1B04-C87B-428C-BC5E-CA329147DDAD}" sibTransId="{10C30A8C-7342-41CC-B2A3-797D39182B60}"/>
    <dgm:cxn modelId="{9F9AD641-37BA-4010-A2F1-F0493C842F70}" srcId="{E2F93069-8E00-4440-AA9C-6B338C810422}" destId="{D3C6C4C3-74CB-4502-B7FB-CD13E8D50585}" srcOrd="0" destOrd="0" parTransId="{CEF0FCAE-0DC9-4942-9F67-C1AF5EF1A17E}" sibTransId="{8676D770-E1A8-4D1E-A5D1-7743A06179DC}"/>
    <dgm:cxn modelId="{FC33EC17-BC8C-4B4D-B908-DE0E5FE57714}" srcId="{D475CB84-9629-4743-B35A-B3AEA4DCBA16}" destId="{FBD19E4F-EA65-4C1D-A766-4AF1A11FE442}" srcOrd="0" destOrd="0" parTransId="{95997276-3D55-4B49-A3A0-C03E8BC6231C}" sibTransId="{7AD723EE-D9E2-4E72-8362-BA9B81DA66A2}"/>
    <dgm:cxn modelId="{8B98B03D-CD52-421B-9ED7-34A91CAC56EF}" type="presOf" srcId="{1C7DDC61-1C17-463F-B1F2-2C02EBFF72C0}" destId="{314F4B10-43F0-4B36-BEC4-834D1CBF83ED}" srcOrd="0" destOrd="0" presId="urn:microsoft.com/office/officeart/2005/8/layout/radial2"/>
    <dgm:cxn modelId="{C4371A2F-86C6-4BFF-A4D4-1CC51FA0D235}" type="presOf" srcId="{419879EB-DCE9-467E-A432-28B0AF783D9E}" destId="{0EDA2E42-5EA8-4EAE-B97A-9A12018459EB}" srcOrd="0" destOrd="0" presId="urn:microsoft.com/office/officeart/2005/8/layout/radial2"/>
    <dgm:cxn modelId="{A9670BA9-42DC-4D35-95D5-9D02A9BD75AC}" type="presOf" srcId="{8963A4ED-E61F-4E17-ADBC-2FD53FD2AA78}" destId="{449896CC-52EE-4F68-B293-680FCA748FEC}" srcOrd="0" destOrd="0" presId="urn:microsoft.com/office/officeart/2005/8/layout/radial2"/>
    <dgm:cxn modelId="{CDFFE1EB-60C5-4A8F-BFB0-B6E874A9C72D}" srcId="{1FE345A1-29BF-45A3-8E38-6ADF07CA2917}" destId="{7C6B9E51-0340-44C0-BB02-7493A0BB8A06}" srcOrd="1" destOrd="0" parTransId="{EC638668-C118-407F-8225-3118EDBA791C}" sibTransId="{DDE2DFF3-7B00-42F9-A894-6A5EE10553EF}"/>
    <dgm:cxn modelId="{D359E158-CC25-49E1-8C01-C19CE8963AF3}" type="presOf" srcId="{D3C6C4C3-74CB-4502-B7FB-CD13E8D50585}" destId="{A1C03F67-3D09-4E7C-A8B9-551EDA0D3B3D}" srcOrd="0" destOrd="0" presId="urn:microsoft.com/office/officeart/2005/8/layout/radial2"/>
    <dgm:cxn modelId="{D385E000-B5B6-4ABE-9933-691A27FDD677}" type="presOf" srcId="{4422053E-8564-4B54-9FB6-E96C43CDA8BB}" destId="{FDE20679-48D1-47AC-8087-15DB0C252CBE}" srcOrd="0" destOrd="0" presId="urn:microsoft.com/office/officeart/2005/8/layout/radial2"/>
    <dgm:cxn modelId="{FE5E4491-7150-4A7D-B4D6-5C50BF0006DD}" srcId="{1FE345A1-29BF-45A3-8E38-6ADF07CA2917}" destId="{E2F93069-8E00-4440-AA9C-6B338C810422}" srcOrd="2" destOrd="0" parTransId="{E5352F20-E61B-4484-AC00-9C9BB7FD962D}" sibTransId="{D0AF6006-5EBF-46F2-82D7-23614364BD0D}"/>
    <dgm:cxn modelId="{59B964CB-F85B-49BF-BA30-8927AF8543BE}" type="presOf" srcId="{D475CB84-9629-4743-B35A-B3AEA4DCBA16}" destId="{E2D230CF-E7A1-4AE1-9160-42CD5CD9E3AF}" srcOrd="0" destOrd="0" presId="urn:microsoft.com/office/officeart/2005/8/layout/radial2"/>
    <dgm:cxn modelId="{A645B214-F0E4-47FA-89AB-D624E93CA552}" type="presOf" srcId="{FBD19E4F-EA65-4C1D-A766-4AF1A11FE442}" destId="{A34282EF-0137-4621-92E4-54C78629904D}" srcOrd="0" destOrd="0" presId="urn:microsoft.com/office/officeart/2005/8/layout/radial2"/>
    <dgm:cxn modelId="{18583064-8AC9-4CD4-8E46-41E39980FE5E}" type="presOf" srcId="{E2F93069-8E00-4440-AA9C-6B338C810422}" destId="{A9EB1D28-F467-4986-8588-66CC8330801E}" srcOrd="0" destOrd="0" presId="urn:microsoft.com/office/officeart/2005/8/layout/radial2"/>
    <dgm:cxn modelId="{5B32667D-2D2F-4364-A204-935FECE07B3A}" type="presOf" srcId="{E5352F20-E61B-4484-AC00-9C9BB7FD962D}" destId="{216A33BA-3868-463B-BC93-6848D609A0B3}" srcOrd="0" destOrd="0" presId="urn:microsoft.com/office/officeart/2005/8/layout/radial2"/>
    <dgm:cxn modelId="{1077C480-0212-496C-AD02-0FF6CCAFB44E}" type="presOf" srcId="{EC638668-C118-407F-8225-3118EDBA791C}" destId="{1368C5C4-DF94-478D-9D94-BC9FBB88B311}" srcOrd="0" destOrd="0" presId="urn:microsoft.com/office/officeart/2005/8/layout/radial2"/>
    <dgm:cxn modelId="{591CFECB-FD65-4E49-B135-EB9B6BA9FEC9}" srcId="{7C6B9E51-0340-44C0-BB02-7493A0BB8A06}" destId="{4422053E-8564-4B54-9FB6-E96C43CDA8BB}" srcOrd="0" destOrd="0" parTransId="{8DEC4E09-7FF4-4B87-AA46-859206748933}" sibTransId="{E3BFCA5D-AD31-4F5B-8816-7785E30DB469}"/>
    <dgm:cxn modelId="{06A64E74-54F2-4AD2-9BF3-C077AA92CFF6}" type="presParOf" srcId="{3A86BC96-C1D9-41A5-9EC1-70B3153EDB90}" destId="{63033E6A-A14B-404D-B804-4023A392AB72}" srcOrd="0" destOrd="0" presId="urn:microsoft.com/office/officeart/2005/8/layout/radial2"/>
    <dgm:cxn modelId="{DE4E561E-661E-490D-91D2-379A2376A559}" type="presParOf" srcId="{63033E6A-A14B-404D-B804-4023A392AB72}" destId="{9DBF3CC8-D45F-4010-A227-1B810738161B}" srcOrd="0" destOrd="0" presId="urn:microsoft.com/office/officeart/2005/8/layout/radial2"/>
    <dgm:cxn modelId="{186721B2-854E-431C-A233-FC6EA12ECE57}" type="presParOf" srcId="{9DBF3CC8-D45F-4010-A227-1B810738161B}" destId="{8BF642FA-DD96-44AB-82E9-86812F61CA86}" srcOrd="0" destOrd="0" presId="urn:microsoft.com/office/officeart/2005/8/layout/radial2"/>
    <dgm:cxn modelId="{E73DF698-3F71-447B-A471-D0802E3C1D1D}" type="presParOf" srcId="{9DBF3CC8-D45F-4010-A227-1B810738161B}" destId="{99C0F3F2-DD35-4ED6-8E4B-6D85CEA6CCC6}" srcOrd="1" destOrd="0" presId="urn:microsoft.com/office/officeart/2005/8/layout/radial2"/>
    <dgm:cxn modelId="{A9B66917-F6DD-434A-9CC8-F6188442530D}" type="presParOf" srcId="{63033E6A-A14B-404D-B804-4023A392AB72}" destId="{314F4B10-43F0-4B36-BEC4-834D1CBF83ED}" srcOrd="1" destOrd="0" presId="urn:microsoft.com/office/officeart/2005/8/layout/radial2"/>
    <dgm:cxn modelId="{4C35A62F-B383-4150-B80A-012333FEA004}" type="presParOf" srcId="{63033E6A-A14B-404D-B804-4023A392AB72}" destId="{FCCB51D4-397E-4FB1-90BB-B6E32217F3D7}" srcOrd="2" destOrd="0" presId="urn:microsoft.com/office/officeart/2005/8/layout/radial2"/>
    <dgm:cxn modelId="{47186FDF-DAD7-4883-B7ED-CF1FCC20FA5A}" type="presParOf" srcId="{FCCB51D4-397E-4FB1-90BB-B6E32217F3D7}" destId="{14126ABC-C119-4FD9-A4A6-599235C24E7A}" srcOrd="0" destOrd="0" presId="urn:microsoft.com/office/officeart/2005/8/layout/radial2"/>
    <dgm:cxn modelId="{E186AF8C-C9C6-41F0-9092-F2FAA936D1F4}" type="presParOf" srcId="{FCCB51D4-397E-4FB1-90BB-B6E32217F3D7}" destId="{449896CC-52EE-4F68-B293-680FCA748FEC}" srcOrd="1" destOrd="0" presId="urn:microsoft.com/office/officeart/2005/8/layout/radial2"/>
    <dgm:cxn modelId="{7C7BFE5E-D730-47CC-AA8A-086ACF228169}" type="presParOf" srcId="{63033E6A-A14B-404D-B804-4023A392AB72}" destId="{1368C5C4-DF94-478D-9D94-BC9FBB88B311}" srcOrd="3" destOrd="0" presId="urn:microsoft.com/office/officeart/2005/8/layout/radial2"/>
    <dgm:cxn modelId="{4CD9C5CD-2CED-4C60-9586-4C62E3229069}" type="presParOf" srcId="{63033E6A-A14B-404D-B804-4023A392AB72}" destId="{5FA6FEFC-7B02-4048-A16F-70AE59F61BC1}" srcOrd="4" destOrd="0" presId="urn:microsoft.com/office/officeart/2005/8/layout/radial2"/>
    <dgm:cxn modelId="{CBB30196-4A75-4FFD-9268-5B7B25B15492}" type="presParOf" srcId="{5FA6FEFC-7B02-4048-A16F-70AE59F61BC1}" destId="{6C8A0161-A17E-4BC3-9363-9176EF15108B}" srcOrd="0" destOrd="0" presId="urn:microsoft.com/office/officeart/2005/8/layout/radial2"/>
    <dgm:cxn modelId="{F39C8F18-3F25-4531-A5F2-A34108AFDDF7}" type="presParOf" srcId="{5FA6FEFC-7B02-4048-A16F-70AE59F61BC1}" destId="{FDE20679-48D1-47AC-8087-15DB0C252CBE}" srcOrd="1" destOrd="0" presId="urn:microsoft.com/office/officeart/2005/8/layout/radial2"/>
    <dgm:cxn modelId="{D2CEC714-12D4-4BD9-A56B-6B735CD74185}" type="presParOf" srcId="{63033E6A-A14B-404D-B804-4023A392AB72}" destId="{216A33BA-3868-463B-BC93-6848D609A0B3}" srcOrd="5" destOrd="0" presId="urn:microsoft.com/office/officeart/2005/8/layout/radial2"/>
    <dgm:cxn modelId="{4D5F8BE9-DB4C-443A-91A6-25896EA2089B}" type="presParOf" srcId="{63033E6A-A14B-404D-B804-4023A392AB72}" destId="{2EC4B84F-FA5D-41A7-BAAB-D4F860A7A342}" srcOrd="6" destOrd="0" presId="urn:microsoft.com/office/officeart/2005/8/layout/radial2"/>
    <dgm:cxn modelId="{46E24FAA-4F27-47ED-99E2-AB9C66722DB8}" type="presParOf" srcId="{2EC4B84F-FA5D-41A7-BAAB-D4F860A7A342}" destId="{A9EB1D28-F467-4986-8588-66CC8330801E}" srcOrd="0" destOrd="0" presId="urn:microsoft.com/office/officeart/2005/8/layout/radial2"/>
    <dgm:cxn modelId="{B225667D-16C2-4236-8AC4-1D5EDA001231}" type="presParOf" srcId="{2EC4B84F-FA5D-41A7-BAAB-D4F860A7A342}" destId="{A1C03F67-3D09-4E7C-A8B9-551EDA0D3B3D}" srcOrd="1" destOrd="0" presId="urn:microsoft.com/office/officeart/2005/8/layout/radial2"/>
    <dgm:cxn modelId="{36E22C86-B3B5-4093-AE1C-45127A164612}" type="presParOf" srcId="{63033E6A-A14B-404D-B804-4023A392AB72}" destId="{0EDA2E42-5EA8-4EAE-B97A-9A12018459EB}" srcOrd="7" destOrd="0" presId="urn:microsoft.com/office/officeart/2005/8/layout/radial2"/>
    <dgm:cxn modelId="{A96CA651-D0B9-4560-A34B-E771B2A8B0B5}" type="presParOf" srcId="{63033E6A-A14B-404D-B804-4023A392AB72}" destId="{D223217C-10B8-445E-8D36-63423DD62480}" srcOrd="8" destOrd="0" presId="urn:microsoft.com/office/officeart/2005/8/layout/radial2"/>
    <dgm:cxn modelId="{4D9F54AE-C5A8-4185-82D2-AF3B19C93525}" type="presParOf" srcId="{D223217C-10B8-445E-8D36-63423DD62480}" destId="{E2D230CF-E7A1-4AE1-9160-42CD5CD9E3AF}" srcOrd="0" destOrd="0" presId="urn:microsoft.com/office/officeart/2005/8/layout/radial2"/>
    <dgm:cxn modelId="{6448D962-CFAF-4087-9E05-E0693798805B}" type="presParOf" srcId="{D223217C-10B8-445E-8D36-63423DD62480}" destId="{A34282EF-0137-4621-92E4-54C78629904D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EDA2E42-5EA8-4EAE-B97A-9A12018459EB}">
      <dsp:nvSpPr>
        <dsp:cNvPr id="0" name=""/>
        <dsp:cNvSpPr/>
      </dsp:nvSpPr>
      <dsp:spPr>
        <a:xfrm rot="3681881">
          <a:off x="1737283" y="3790824"/>
          <a:ext cx="1000205" cy="53525"/>
        </a:xfrm>
        <a:custGeom>
          <a:avLst/>
          <a:gdLst/>
          <a:ahLst/>
          <a:cxnLst/>
          <a:rect l="0" t="0" r="0" b="0"/>
          <a:pathLst>
            <a:path>
              <a:moveTo>
                <a:pt x="0" y="26762"/>
              </a:moveTo>
              <a:lnTo>
                <a:pt x="1000205" y="26762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16A33BA-3868-463B-BC93-6848D609A0B3}">
      <dsp:nvSpPr>
        <dsp:cNvPr id="0" name=""/>
        <dsp:cNvSpPr/>
      </dsp:nvSpPr>
      <dsp:spPr>
        <a:xfrm rot="1312009">
          <a:off x="2286136" y="3070866"/>
          <a:ext cx="715608" cy="53525"/>
        </a:xfrm>
        <a:custGeom>
          <a:avLst/>
          <a:gdLst/>
          <a:ahLst/>
          <a:cxnLst/>
          <a:rect l="0" t="0" r="0" b="0"/>
          <a:pathLst>
            <a:path>
              <a:moveTo>
                <a:pt x="0" y="26762"/>
              </a:moveTo>
              <a:lnTo>
                <a:pt x="715608" y="26762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368C5C4-DF94-478D-9D94-BC9FBB88B311}">
      <dsp:nvSpPr>
        <dsp:cNvPr id="0" name=""/>
        <dsp:cNvSpPr/>
      </dsp:nvSpPr>
      <dsp:spPr>
        <a:xfrm rot="20287991">
          <a:off x="2286136" y="2248897"/>
          <a:ext cx="715608" cy="53525"/>
        </a:xfrm>
        <a:custGeom>
          <a:avLst/>
          <a:gdLst/>
          <a:ahLst/>
          <a:cxnLst/>
          <a:rect l="0" t="0" r="0" b="0"/>
          <a:pathLst>
            <a:path>
              <a:moveTo>
                <a:pt x="0" y="26762"/>
              </a:moveTo>
              <a:lnTo>
                <a:pt x="715608" y="26762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14F4B10-43F0-4B36-BEC4-834D1CBF83ED}">
      <dsp:nvSpPr>
        <dsp:cNvPr id="0" name=""/>
        <dsp:cNvSpPr/>
      </dsp:nvSpPr>
      <dsp:spPr>
        <a:xfrm rot="17918119">
          <a:off x="1737283" y="1528940"/>
          <a:ext cx="1000205" cy="53525"/>
        </a:xfrm>
        <a:custGeom>
          <a:avLst/>
          <a:gdLst/>
          <a:ahLst/>
          <a:cxnLst/>
          <a:rect l="0" t="0" r="0" b="0"/>
          <a:pathLst>
            <a:path>
              <a:moveTo>
                <a:pt x="0" y="26762"/>
              </a:moveTo>
              <a:lnTo>
                <a:pt x="1000205" y="26762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9C0F3F2-DD35-4ED6-8E4B-6D85CEA6CCC6}">
      <dsp:nvSpPr>
        <dsp:cNvPr id="0" name=""/>
        <dsp:cNvSpPr/>
      </dsp:nvSpPr>
      <dsp:spPr>
        <a:xfrm>
          <a:off x="631288" y="1698061"/>
          <a:ext cx="1977166" cy="1977166"/>
        </a:xfrm>
        <a:prstGeom prst="ellipse">
          <a:avLst/>
        </a:prstGeom>
        <a:blipFill dpi="0" rotWithShape="1"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4126ABC-C119-4FD9-A4A6-599235C24E7A}">
      <dsp:nvSpPr>
        <dsp:cNvPr id="0" name=""/>
        <dsp:cNvSpPr/>
      </dsp:nvSpPr>
      <dsp:spPr>
        <a:xfrm>
          <a:off x="2168158" y="3018"/>
          <a:ext cx="1186300" cy="1186300"/>
        </a:xfrm>
        <a:prstGeom prst="ellipse">
          <a:avLst/>
        </a:prstGeom>
        <a:solidFill>
          <a:srgbClr val="FF33CC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3020" tIns="33020" rIns="33020" bIns="33020" numCol="1" spcCol="1270" anchor="ctr" anchorCtr="0">
          <a:noAutofit/>
        </a:bodyPr>
        <a:lstStyle/>
        <a:p>
          <a:pPr lvl="0" algn="ctr" defTabSz="2311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5200" kern="1200" dirty="0" smtClean="0">
              <a:latin typeface="文鼎疊圓體" panose="020B0609010101010101" pitchFamily="49" charset="-120"/>
              <a:ea typeface="文鼎疊圓體" panose="020B0609010101010101" pitchFamily="49" charset="-120"/>
            </a:rPr>
            <a:t>巡</a:t>
          </a:r>
          <a:endParaRPr lang="zh-TW" sz="5200" kern="1200" dirty="0">
            <a:latin typeface="文鼎疊圓體" panose="020B0609010101010101" pitchFamily="49" charset="-120"/>
            <a:ea typeface="文鼎疊圓體" panose="020B0609010101010101" pitchFamily="49" charset="-120"/>
          </a:endParaRPr>
        </a:p>
      </dsp:txBody>
      <dsp:txXfrm>
        <a:off x="2341888" y="176748"/>
        <a:ext cx="838840" cy="838840"/>
      </dsp:txXfrm>
    </dsp:sp>
    <dsp:sp modelId="{449896CC-52EE-4F68-B293-680FCA748FEC}">
      <dsp:nvSpPr>
        <dsp:cNvPr id="0" name=""/>
        <dsp:cNvSpPr/>
      </dsp:nvSpPr>
      <dsp:spPr>
        <a:xfrm>
          <a:off x="3473088" y="3018"/>
          <a:ext cx="1779450" cy="11863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7335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900" kern="1200" dirty="0" smtClean="0">
              <a:latin typeface="文鼎疊圓體" panose="020B0609010101010101" pitchFamily="49" charset="-120"/>
              <a:ea typeface="文鼎疊圓體" panose="020B0609010101010101" pitchFamily="49" charset="-120"/>
            </a:rPr>
            <a:t>巡檢容器</a:t>
          </a:r>
          <a:endParaRPr lang="zh-TW" sz="3900" kern="1200" dirty="0">
            <a:latin typeface="文鼎疊圓體" panose="020B0609010101010101" pitchFamily="49" charset="-120"/>
            <a:ea typeface="文鼎疊圓體" panose="020B0609010101010101" pitchFamily="49" charset="-120"/>
          </a:endParaRPr>
        </a:p>
      </dsp:txBody>
      <dsp:txXfrm>
        <a:off x="3473088" y="3018"/>
        <a:ext cx="1779450" cy="1186300"/>
      </dsp:txXfrm>
    </dsp:sp>
    <dsp:sp modelId="{6C8A0161-A17E-4BC3-9363-9176EF15108B}">
      <dsp:nvSpPr>
        <dsp:cNvPr id="0" name=""/>
        <dsp:cNvSpPr/>
      </dsp:nvSpPr>
      <dsp:spPr>
        <a:xfrm>
          <a:off x="2933325" y="1328327"/>
          <a:ext cx="1186300" cy="1186300"/>
        </a:xfrm>
        <a:prstGeom prst="ellipse">
          <a:avLst/>
        </a:prstGeom>
        <a:solidFill>
          <a:srgbClr val="FF6699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3020" tIns="33020" rIns="33020" bIns="33020" numCol="1" spcCol="1270" anchor="ctr" anchorCtr="0">
          <a:noAutofit/>
        </a:bodyPr>
        <a:lstStyle/>
        <a:p>
          <a:pPr lvl="0" algn="ctr" defTabSz="2311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5200" kern="1200" dirty="0" smtClean="0">
              <a:latin typeface="文鼎疊圓體" panose="020B0609010101010101" pitchFamily="49" charset="-120"/>
              <a:ea typeface="文鼎疊圓體" panose="020B0609010101010101" pitchFamily="49" charset="-120"/>
            </a:rPr>
            <a:t>倒</a:t>
          </a:r>
          <a:endParaRPr lang="zh-TW" sz="5200" kern="1200" dirty="0">
            <a:latin typeface="文鼎疊圓體" panose="020B0609010101010101" pitchFamily="49" charset="-120"/>
            <a:ea typeface="文鼎疊圓體" panose="020B0609010101010101" pitchFamily="49" charset="-120"/>
          </a:endParaRPr>
        </a:p>
      </dsp:txBody>
      <dsp:txXfrm>
        <a:off x="3107055" y="1502057"/>
        <a:ext cx="838840" cy="838840"/>
      </dsp:txXfrm>
    </dsp:sp>
    <dsp:sp modelId="{FDE20679-48D1-47AC-8087-15DB0C252CBE}">
      <dsp:nvSpPr>
        <dsp:cNvPr id="0" name=""/>
        <dsp:cNvSpPr/>
      </dsp:nvSpPr>
      <dsp:spPr>
        <a:xfrm>
          <a:off x="4238255" y="1328327"/>
          <a:ext cx="1779450" cy="11863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7335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900" kern="1200" dirty="0" smtClean="0">
              <a:latin typeface="文鼎疊圓體" panose="020B0609010101010101" pitchFamily="49" charset="-120"/>
              <a:ea typeface="文鼎疊圓體" panose="020B0609010101010101" pitchFamily="49" charset="-120"/>
            </a:rPr>
            <a:t>倒掉積水</a:t>
          </a:r>
          <a:endParaRPr lang="zh-TW" sz="3900" kern="1200" dirty="0">
            <a:latin typeface="文鼎疊圓體" panose="020B0609010101010101" pitchFamily="49" charset="-120"/>
            <a:ea typeface="文鼎疊圓體" panose="020B0609010101010101" pitchFamily="49" charset="-120"/>
          </a:endParaRPr>
        </a:p>
      </dsp:txBody>
      <dsp:txXfrm>
        <a:off x="4238255" y="1328327"/>
        <a:ext cx="1779450" cy="1186300"/>
      </dsp:txXfrm>
    </dsp:sp>
    <dsp:sp modelId="{A9EB1D28-F467-4986-8588-66CC8330801E}">
      <dsp:nvSpPr>
        <dsp:cNvPr id="0" name=""/>
        <dsp:cNvSpPr/>
      </dsp:nvSpPr>
      <dsp:spPr>
        <a:xfrm>
          <a:off x="2933325" y="2858662"/>
          <a:ext cx="1186300" cy="1186300"/>
        </a:xfrm>
        <a:prstGeom prst="ellipse">
          <a:avLst/>
        </a:prstGeom>
        <a:solidFill>
          <a:srgbClr val="FF9999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3020" tIns="33020" rIns="33020" bIns="33020" numCol="1" spcCol="1270" anchor="ctr" anchorCtr="0">
          <a:noAutofit/>
        </a:bodyPr>
        <a:lstStyle/>
        <a:p>
          <a:pPr lvl="0" algn="ctr" defTabSz="2311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5200" kern="1200" dirty="0" smtClean="0">
              <a:latin typeface="文鼎疊圓體" panose="020B0609010101010101" pitchFamily="49" charset="-120"/>
              <a:ea typeface="文鼎疊圓體" panose="020B0609010101010101" pitchFamily="49" charset="-120"/>
            </a:rPr>
            <a:t>清</a:t>
          </a:r>
          <a:endParaRPr lang="zh-TW" sz="5200" kern="1200" dirty="0">
            <a:latin typeface="文鼎疊圓體" panose="020B0609010101010101" pitchFamily="49" charset="-120"/>
            <a:ea typeface="文鼎疊圓體" panose="020B0609010101010101" pitchFamily="49" charset="-120"/>
          </a:endParaRPr>
        </a:p>
      </dsp:txBody>
      <dsp:txXfrm>
        <a:off x="3107055" y="3032392"/>
        <a:ext cx="838840" cy="838840"/>
      </dsp:txXfrm>
    </dsp:sp>
    <dsp:sp modelId="{A1C03F67-3D09-4E7C-A8B9-551EDA0D3B3D}">
      <dsp:nvSpPr>
        <dsp:cNvPr id="0" name=""/>
        <dsp:cNvSpPr/>
      </dsp:nvSpPr>
      <dsp:spPr>
        <a:xfrm>
          <a:off x="4238255" y="2858662"/>
          <a:ext cx="1779450" cy="11863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7335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900" kern="1200" dirty="0" smtClean="0">
              <a:latin typeface="文鼎疊圓體" panose="020B0609010101010101" pitchFamily="49" charset="-120"/>
              <a:ea typeface="文鼎疊圓體" panose="020B0609010101010101" pitchFamily="49" charset="-120"/>
            </a:rPr>
            <a:t>清潔容器</a:t>
          </a:r>
          <a:endParaRPr lang="zh-TW" sz="3900" kern="1200" dirty="0">
            <a:latin typeface="文鼎疊圓體" panose="020B0609010101010101" pitchFamily="49" charset="-120"/>
            <a:ea typeface="文鼎疊圓體" panose="020B0609010101010101" pitchFamily="49" charset="-120"/>
          </a:endParaRPr>
        </a:p>
      </dsp:txBody>
      <dsp:txXfrm>
        <a:off x="4238255" y="2858662"/>
        <a:ext cx="1779450" cy="1186300"/>
      </dsp:txXfrm>
    </dsp:sp>
    <dsp:sp modelId="{E2D230CF-E7A1-4AE1-9160-42CD5CD9E3AF}">
      <dsp:nvSpPr>
        <dsp:cNvPr id="0" name=""/>
        <dsp:cNvSpPr/>
      </dsp:nvSpPr>
      <dsp:spPr>
        <a:xfrm>
          <a:off x="2168158" y="4183971"/>
          <a:ext cx="1186300" cy="1186300"/>
        </a:xfrm>
        <a:prstGeom prst="ellipse">
          <a:avLst/>
        </a:prstGeom>
        <a:solidFill>
          <a:srgbClr val="FFCCCC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3020" tIns="33020" rIns="33020" bIns="33020" numCol="1" spcCol="1270" anchor="ctr" anchorCtr="0">
          <a:noAutofit/>
        </a:bodyPr>
        <a:lstStyle/>
        <a:p>
          <a:pPr lvl="0" algn="ctr" defTabSz="2311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5200" kern="1200" dirty="0" smtClean="0">
              <a:latin typeface="文鼎疊圓體" panose="020B0609010101010101" pitchFamily="49" charset="-120"/>
              <a:ea typeface="文鼎疊圓體" panose="020B0609010101010101" pitchFamily="49" charset="-120"/>
            </a:rPr>
            <a:t>刷</a:t>
          </a:r>
          <a:endParaRPr lang="zh-TW" sz="5200" kern="1200" dirty="0">
            <a:latin typeface="文鼎疊圓體" panose="020B0609010101010101" pitchFamily="49" charset="-120"/>
            <a:ea typeface="文鼎疊圓體" panose="020B0609010101010101" pitchFamily="49" charset="-120"/>
          </a:endParaRPr>
        </a:p>
      </dsp:txBody>
      <dsp:txXfrm>
        <a:off x="2341888" y="4357701"/>
        <a:ext cx="838840" cy="838840"/>
      </dsp:txXfrm>
    </dsp:sp>
    <dsp:sp modelId="{A34282EF-0137-4621-92E4-54C78629904D}">
      <dsp:nvSpPr>
        <dsp:cNvPr id="0" name=""/>
        <dsp:cNvSpPr/>
      </dsp:nvSpPr>
      <dsp:spPr>
        <a:xfrm>
          <a:off x="3473088" y="4183971"/>
          <a:ext cx="1779450" cy="11863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7335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900" kern="1200" dirty="0" smtClean="0">
              <a:latin typeface="文鼎疊圓體" panose="020B0609010101010101" pitchFamily="49" charset="-120"/>
              <a:ea typeface="文鼎疊圓體" panose="020B0609010101010101" pitchFamily="49" charset="-120"/>
            </a:rPr>
            <a:t>刷除蟲卵</a:t>
          </a:r>
          <a:endParaRPr lang="zh-TW" sz="3900" kern="1200" dirty="0">
            <a:latin typeface="文鼎疊圓體" panose="020B0609010101010101" pitchFamily="49" charset="-120"/>
            <a:ea typeface="文鼎疊圓體" panose="020B0609010101010101" pitchFamily="49" charset="-120"/>
          </a:endParaRPr>
        </a:p>
      </dsp:txBody>
      <dsp:txXfrm>
        <a:off x="3473088" y="4183971"/>
        <a:ext cx="1779450" cy="118630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454826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232805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283133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084592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773379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93810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481912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815128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404103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790663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405533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631484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microsoft.com/office/2007/relationships/hdphoto" Target="../media/hdphoto2.wdp"/><Relationship Id="rId5" Type="http://schemas.openxmlformats.org/officeDocument/2006/relationships/image" Target="../media/image4.png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cdc.gov.tw/" TargetMode="External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1214319" y="643468"/>
            <a:ext cx="6495992" cy="1343377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Inflate">
              <a:avLst/>
            </a:prstTxWarp>
            <a:spAutoFit/>
          </a:bodyPr>
          <a:lstStyle/>
          <a:p>
            <a:pPr algn="ctr"/>
            <a:r>
              <a:rPr lang="zh-TW" altLang="en-US" sz="5400" b="1" cap="none" spc="0" dirty="0" smtClean="0">
                <a:ln w="28575">
                  <a:solidFill>
                    <a:schemeClr val="bg1"/>
                  </a:solidFill>
                  <a:prstDash val="solid"/>
                </a:ln>
                <a:solidFill>
                  <a:srgbClr val="FF66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華康海報體 Std W12" panose="040B0C00000000000000" pitchFamily="82" charset="-120"/>
                <a:ea typeface="華康海報體 Std W12" panose="040B0C00000000000000" pitchFamily="82" charset="-120"/>
              </a:rPr>
              <a:t>防治登革熱</a:t>
            </a:r>
            <a:endParaRPr lang="zh-TW" altLang="en-US" sz="5400" b="1" cap="none" spc="0" dirty="0">
              <a:ln w="28575">
                <a:solidFill>
                  <a:schemeClr val="bg1"/>
                </a:solidFill>
                <a:prstDash val="solid"/>
              </a:ln>
              <a:solidFill>
                <a:srgbClr val="FF660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華康海報體 Std W12" panose="040B0C00000000000000" pitchFamily="82" charset="-120"/>
              <a:ea typeface="華康海報體 Std W12" panose="040B0C00000000000000" pitchFamily="82" charset="-120"/>
            </a:endParaRPr>
          </a:p>
        </p:txBody>
      </p:sp>
      <p:sp>
        <p:nvSpPr>
          <p:cNvPr id="11" name="文字方塊 10"/>
          <p:cNvSpPr txBox="1"/>
          <p:nvPr/>
        </p:nvSpPr>
        <p:spPr>
          <a:xfrm>
            <a:off x="2809667" y="2178757"/>
            <a:ext cx="33052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32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滅蚊大作戰</a:t>
            </a:r>
            <a:endParaRPr lang="zh-TW" altLang="en-US" sz="3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" name="禁止標誌 1"/>
          <p:cNvSpPr/>
          <p:nvPr/>
        </p:nvSpPr>
        <p:spPr>
          <a:xfrm>
            <a:off x="2748991" y="2955444"/>
            <a:ext cx="3365972" cy="3474721"/>
          </a:xfrm>
          <a:prstGeom prst="noSmoking">
            <a:avLst>
              <a:gd name="adj" fmla="val 12938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b="1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5837" b="97536" l="2575" r="97318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1235" y="3320184"/>
            <a:ext cx="2840742" cy="2350013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6" name="圖片 5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5837" b="97536" l="2575" r="97318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23450" y="4288783"/>
            <a:ext cx="1964431" cy="162508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7" name="圖片 6"/>
          <p:cNvPicPr>
            <a:picLocks noChangeAspect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5837" b="97536" l="2575" r="97318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35347" y="3199247"/>
            <a:ext cx="1379616" cy="114129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448778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022405" y="2675463"/>
            <a:ext cx="7116881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病媒蚊會傳播病毒與細菌，人類一旦被叮咬，就很有可能感染嚴重的急性傳染病</a:t>
            </a:r>
            <a:r>
              <a:rPr lang="en-US" altLang="zh-TW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-</a:t>
            </a:r>
            <a:r>
              <a:rPr lang="zh-TW" altLang="en-US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登革熱！要防治登革熱，讓我們從杜絕孳生源、消滅病媒蚊開始吧</a:t>
            </a:r>
            <a:r>
              <a:rPr lang="zh-TW" altLang="en-US" sz="30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！</a:t>
            </a:r>
            <a:endParaRPr lang="zh-TW" altLang="en-US" sz="3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文字方塊 2"/>
          <p:cNvSpPr txBox="1"/>
          <p:nvPr/>
        </p:nvSpPr>
        <p:spPr>
          <a:xfrm>
            <a:off x="1515912" y="1422401"/>
            <a:ext cx="61298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5400" b="1" dirty="0" smtClean="0">
                <a:solidFill>
                  <a:srgbClr val="FF006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消滅病媒蚊</a:t>
            </a:r>
            <a:endParaRPr lang="zh-TW" altLang="en-US" sz="5400" b="1" dirty="0">
              <a:solidFill>
                <a:srgbClr val="FF0066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975803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293224" y="117566"/>
            <a:ext cx="646611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5400" b="1" dirty="0" smtClean="0">
                <a:solidFill>
                  <a:srgbClr val="FF0066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杜絕孳生源四訣竅</a:t>
            </a:r>
            <a:endParaRPr lang="zh-TW" altLang="en-US" sz="5400" b="1" dirty="0">
              <a:solidFill>
                <a:srgbClr val="FF0066"/>
              </a:solidFill>
              <a:latin typeface="新細明體" panose="02020500000000000000" pitchFamily="18" charset="-120"/>
              <a:ea typeface="新細明體" panose="02020500000000000000" pitchFamily="18" charset="-120"/>
            </a:endParaRPr>
          </a:p>
        </p:txBody>
      </p:sp>
      <p:graphicFrame>
        <p:nvGraphicFramePr>
          <p:cNvPr id="4" name="資料庫圖表 3"/>
          <p:cNvGraphicFramePr/>
          <p:nvPr>
            <p:extLst>
              <p:ext uri="{D42A27DB-BD31-4B8C-83A1-F6EECF244321}">
                <p14:modId xmlns:p14="http://schemas.microsoft.com/office/powerpoint/2010/main" val="2372509618"/>
              </p:ext>
            </p:extLst>
          </p:nvPr>
        </p:nvGraphicFramePr>
        <p:xfrm>
          <a:off x="1293224" y="1341019"/>
          <a:ext cx="6648994" cy="537329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向右箭號 4">
            <a:hlinkClick r:id="rId8"/>
          </p:cNvPr>
          <p:cNvSpPr/>
          <p:nvPr/>
        </p:nvSpPr>
        <p:spPr>
          <a:xfrm>
            <a:off x="6514363" y="5372215"/>
            <a:ext cx="2489948" cy="1342094"/>
          </a:xfrm>
          <a:prstGeom prst="rightArrow">
            <a:avLst/>
          </a:prstGeom>
          <a:solidFill>
            <a:srgbClr val="FF99CC"/>
          </a:solidFill>
          <a:ln w="38100">
            <a:solidFill>
              <a:srgbClr val="FFCCCC"/>
            </a:solidFill>
          </a:ln>
          <a:effectLst>
            <a:outerShdw blurRad="76200" dir="13500000" sy="23000" kx="1200000" algn="br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>
                <a:solidFill>
                  <a:srgbClr val="FF6699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衛福部疾</a:t>
            </a:r>
            <a:r>
              <a:rPr lang="zh-TW" altLang="en-US" smtClean="0">
                <a:solidFill>
                  <a:srgbClr val="FF6699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管署</a:t>
            </a:r>
            <a:endParaRPr lang="en-US" altLang="zh-TW" dirty="0" smtClean="0">
              <a:solidFill>
                <a:srgbClr val="002060"/>
              </a:solidFill>
              <a:latin typeface="文鼎空疊圓" panose="020B0609010101010101" pitchFamily="49" charset="-120"/>
              <a:ea typeface="文鼎空疊圓" panose="020B0609010101010101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311253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656</TotalTime>
  <Words>78</Words>
  <Application>Microsoft Office PowerPoint</Application>
  <PresentationFormat>如螢幕大小 (4:3)</PresentationFormat>
  <Paragraphs>14</Paragraphs>
  <Slides>3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9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3</vt:i4>
      </vt:variant>
    </vt:vector>
  </HeadingPairs>
  <TitlesOfParts>
    <vt:vector size="13" baseType="lpstr">
      <vt:lpstr>文鼎空疊圓</vt:lpstr>
      <vt:lpstr>文鼎甜妞體P</vt:lpstr>
      <vt:lpstr>文鼎疊圓體</vt:lpstr>
      <vt:lpstr>華康海報體 Std W12</vt:lpstr>
      <vt:lpstr>微軟正黑體</vt:lpstr>
      <vt:lpstr>新細明體</vt:lpstr>
      <vt:lpstr>Arial</vt:lpstr>
      <vt:lpstr>Calibri</vt:lpstr>
      <vt:lpstr>Calibri Light</vt:lpstr>
      <vt:lpstr>Office 佈景主題</vt:lpstr>
      <vt:lpstr>PowerPoint 簡報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win8 rock</dc:creator>
  <cp:lastModifiedBy>Windows 使用者</cp:lastModifiedBy>
  <cp:revision>40</cp:revision>
  <dcterms:created xsi:type="dcterms:W3CDTF">2017-11-07T04:44:24Z</dcterms:created>
  <dcterms:modified xsi:type="dcterms:W3CDTF">2019-10-21T06:08:56Z</dcterms:modified>
</cp:coreProperties>
</file>