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FDFF"/>
    <a:srgbClr val="3399FF"/>
    <a:srgbClr val="FF33CC"/>
    <a:srgbClr val="FF6699"/>
    <a:srgbClr val="FF9900"/>
    <a:srgbClr val="FF0066"/>
    <a:srgbClr val="9999FF"/>
    <a:srgbClr val="FF99CC"/>
    <a:srgbClr val="FF9999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48E9D18-0C74-440E-950D-9A273F3C44B9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F21738BD-C345-4C74-AF2C-B6FB558E2C30}">
      <dgm:prSet/>
      <dgm:spPr>
        <a:solidFill>
          <a:srgbClr val="FFC000"/>
        </a:solidFill>
      </dgm:spPr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</a:t>
          </a:r>
          <a:endParaRPr lang="zh-TW" dirty="0">
            <a:solidFill>
              <a:srgbClr val="92D05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00D945D0-8332-47DE-9055-9FF01AD5DEB1}" type="parTrans" cxnId="{9FCF89F8-AB06-44F4-B859-BA2BEC6951FF}">
      <dgm:prSet/>
      <dgm:spPr/>
      <dgm:t>
        <a:bodyPr/>
        <a:lstStyle/>
        <a:p>
          <a:endParaRPr lang="zh-TW" altLang="en-US"/>
        </a:p>
      </dgm:t>
    </dgm:pt>
    <dgm:pt modelId="{8F96F47C-5BD5-4308-987A-439A3B32BBD9}" type="sibTrans" cxnId="{9FCF89F8-AB06-44F4-B859-BA2BEC6951FF}">
      <dgm:prSet/>
      <dgm:spPr/>
      <dgm:t>
        <a:bodyPr/>
        <a:lstStyle/>
        <a:p>
          <a:endParaRPr lang="zh-TW" altLang="en-US"/>
        </a:p>
      </dgm:t>
    </dgm:pt>
    <dgm:pt modelId="{D40A675A-3D21-4078-B1B4-D055E7F5B24D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巡檢容器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702510F2-7C1D-46B5-BA0F-A7096172AA9B}" type="parTrans" cxnId="{D87CB635-95EF-4F9C-BF89-0C8DC35E30C8}">
      <dgm:prSet/>
      <dgm:spPr/>
      <dgm:t>
        <a:bodyPr/>
        <a:lstStyle/>
        <a:p>
          <a:endParaRPr lang="zh-TW" altLang="en-US"/>
        </a:p>
      </dgm:t>
    </dgm:pt>
    <dgm:pt modelId="{7F971FA4-BB50-4EE5-B63E-0F96031B4389}" type="sibTrans" cxnId="{D87CB635-95EF-4F9C-BF89-0C8DC35E30C8}">
      <dgm:prSet/>
      <dgm:spPr/>
      <dgm:t>
        <a:bodyPr/>
        <a:lstStyle/>
        <a:p>
          <a:endParaRPr lang="zh-TW" altLang="en-US"/>
        </a:p>
      </dgm:t>
    </dgm:pt>
    <dgm:pt modelId="{1DE0D670-6E4F-4DD6-98BC-172424620496}">
      <dgm:prSet/>
      <dgm:spPr>
        <a:solidFill>
          <a:srgbClr val="3399FF"/>
        </a:solidFill>
      </dgm:spPr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F76AC746-A8A1-4210-816A-C3DD6F9571AA}" type="parTrans" cxnId="{BCADFF77-325A-4616-BC14-0ACC48583C94}">
      <dgm:prSet/>
      <dgm:spPr/>
      <dgm:t>
        <a:bodyPr/>
        <a:lstStyle/>
        <a:p>
          <a:endParaRPr lang="zh-TW" altLang="en-US"/>
        </a:p>
      </dgm:t>
    </dgm:pt>
    <dgm:pt modelId="{D7790675-AD14-43FB-B20B-DAC58194BAAB}" type="sibTrans" cxnId="{BCADFF77-325A-4616-BC14-0ACC48583C94}">
      <dgm:prSet/>
      <dgm:spPr/>
      <dgm:t>
        <a:bodyPr/>
        <a:lstStyle/>
        <a:p>
          <a:endParaRPr lang="zh-TW" altLang="en-US"/>
        </a:p>
      </dgm:t>
    </dgm:pt>
    <dgm:pt modelId="{69936D2D-E64D-41C3-8111-ED343C93CC95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倒掉積水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AE48C4CE-150E-42BE-B8E3-CA8726F26B41}" type="parTrans" cxnId="{A0B1B21D-2CE0-469A-8758-DDB553A61325}">
      <dgm:prSet/>
      <dgm:spPr/>
      <dgm:t>
        <a:bodyPr/>
        <a:lstStyle/>
        <a:p>
          <a:endParaRPr lang="zh-TW" altLang="en-US"/>
        </a:p>
      </dgm:t>
    </dgm:pt>
    <dgm:pt modelId="{317E7BF6-97FF-4EB1-8830-6D1841975C63}" type="sibTrans" cxnId="{A0B1B21D-2CE0-469A-8758-DDB553A61325}">
      <dgm:prSet/>
      <dgm:spPr/>
      <dgm:t>
        <a:bodyPr/>
        <a:lstStyle/>
        <a:p>
          <a:endParaRPr lang="zh-TW" altLang="en-US"/>
        </a:p>
      </dgm:t>
    </dgm:pt>
    <dgm:pt modelId="{C00F9B06-46EA-4D0B-A003-7799453CFE5F}">
      <dgm:prSet/>
      <dgm:spPr>
        <a:solidFill>
          <a:srgbClr val="FF0000"/>
        </a:solidFill>
      </dgm:spPr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6C7B5E5E-8877-442C-AAC9-C48DD62320CA}" type="parTrans" cxnId="{E195A3C7-24FB-4FE6-B7B0-1903AF6FC7F9}">
      <dgm:prSet/>
      <dgm:spPr/>
      <dgm:t>
        <a:bodyPr/>
        <a:lstStyle/>
        <a:p>
          <a:endParaRPr lang="zh-TW" altLang="en-US"/>
        </a:p>
      </dgm:t>
    </dgm:pt>
    <dgm:pt modelId="{2864523D-5252-48C5-8A14-6011B829A66D}" type="sibTrans" cxnId="{E195A3C7-24FB-4FE6-B7B0-1903AF6FC7F9}">
      <dgm:prSet/>
      <dgm:spPr/>
      <dgm:t>
        <a:bodyPr/>
        <a:lstStyle/>
        <a:p>
          <a:endParaRPr lang="zh-TW" altLang="en-US"/>
        </a:p>
      </dgm:t>
    </dgm:pt>
    <dgm:pt modelId="{242571B8-595D-4C84-A1C5-F3195A22505A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清潔容器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A8913E11-C324-4A87-8DD6-790E6A582313}" type="parTrans" cxnId="{E9ACD2DC-6439-4310-9B5F-EFB4F8120FE0}">
      <dgm:prSet/>
      <dgm:spPr/>
      <dgm:t>
        <a:bodyPr/>
        <a:lstStyle/>
        <a:p>
          <a:endParaRPr lang="zh-TW" altLang="en-US"/>
        </a:p>
      </dgm:t>
    </dgm:pt>
    <dgm:pt modelId="{40E2E942-48A6-4C15-A542-77A26D6660EC}" type="sibTrans" cxnId="{E9ACD2DC-6439-4310-9B5F-EFB4F8120FE0}">
      <dgm:prSet/>
      <dgm:spPr/>
      <dgm:t>
        <a:bodyPr/>
        <a:lstStyle/>
        <a:p>
          <a:endParaRPr lang="zh-TW" altLang="en-US"/>
        </a:p>
      </dgm:t>
    </dgm:pt>
    <dgm:pt modelId="{6D51C856-867F-4A8F-B53A-93EB19D11A24}">
      <dgm:prSet/>
      <dgm:spPr>
        <a:solidFill>
          <a:schemeClr val="accent4"/>
        </a:solidFill>
      </dgm:spPr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ABC4165D-0F01-4F11-AAF4-E3DEBD623CAE}" type="parTrans" cxnId="{824E77D3-57C7-4C03-AD30-F641A8A8C08C}">
      <dgm:prSet/>
      <dgm:spPr/>
      <dgm:t>
        <a:bodyPr/>
        <a:lstStyle/>
        <a:p>
          <a:endParaRPr lang="zh-TW" altLang="en-US"/>
        </a:p>
      </dgm:t>
    </dgm:pt>
    <dgm:pt modelId="{FCEE298F-4A1B-4FA8-AE2F-4C3C7894132B}" type="sibTrans" cxnId="{824E77D3-57C7-4C03-AD30-F641A8A8C08C}">
      <dgm:prSet/>
      <dgm:spPr/>
      <dgm:t>
        <a:bodyPr/>
        <a:lstStyle/>
        <a:p>
          <a:endParaRPr lang="zh-TW" altLang="en-US"/>
        </a:p>
      </dgm:t>
    </dgm:pt>
    <dgm:pt modelId="{CEA6713E-230C-484E-83BD-22CE38736608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刷除蟲卵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E75C3E72-9863-48B4-AFEC-C95DF4A10B63}" type="parTrans" cxnId="{2D1E7C88-535B-4E9D-9E65-D21EE8375093}">
      <dgm:prSet/>
      <dgm:spPr/>
      <dgm:t>
        <a:bodyPr/>
        <a:lstStyle/>
        <a:p>
          <a:endParaRPr lang="zh-TW" altLang="en-US"/>
        </a:p>
      </dgm:t>
    </dgm:pt>
    <dgm:pt modelId="{EC2CCF6F-8A75-4889-87A1-384391EE64B0}" type="sibTrans" cxnId="{2D1E7C88-535B-4E9D-9E65-D21EE8375093}">
      <dgm:prSet/>
      <dgm:spPr/>
      <dgm:t>
        <a:bodyPr/>
        <a:lstStyle/>
        <a:p>
          <a:endParaRPr lang="zh-TW" altLang="en-US"/>
        </a:p>
      </dgm:t>
    </dgm:pt>
    <dgm:pt modelId="{84EB7E21-4169-4EDD-87FC-5B53038AAC42}" type="pres">
      <dgm:prSet presAssocID="{148E9D18-0C74-440E-950D-9A273F3C44B9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FB680E81-F014-4209-862B-F4D96E6AF156}" type="pres">
      <dgm:prSet presAssocID="{148E9D18-0C74-440E-950D-9A273F3C44B9}" presName="cycle" presStyleCnt="0"/>
      <dgm:spPr/>
    </dgm:pt>
    <dgm:pt modelId="{55B3DD8E-934E-4FB4-A3DC-EFC493A832CA}" type="pres">
      <dgm:prSet presAssocID="{148E9D18-0C74-440E-950D-9A273F3C44B9}" presName="centerShape" presStyleCnt="0"/>
      <dgm:spPr/>
    </dgm:pt>
    <dgm:pt modelId="{BEDEC48C-9340-4AC5-A69B-1BC8EDF77A5F}" type="pres">
      <dgm:prSet presAssocID="{148E9D18-0C74-440E-950D-9A273F3C44B9}" presName="connSite" presStyleLbl="node1" presStyleIdx="0" presStyleCnt="5"/>
      <dgm:spPr/>
    </dgm:pt>
    <dgm:pt modelId="{9D44984F-66F3-4084-A8C5-BFDF7697DD7F}" type="pres">
      <dgm:prSet presAssocID="{148E9D18-0C74-440E-950D-9A273F3C44B9}" presName="visible" presStyleLbl="node1" presStyleIdx="0" presStyleCnt="5" custLinFactNeighborX="864" custLinFactNeighborY="2591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27A7B543-E888-4F51-8965-90A0BCC7C0B8}" type="pres">
      <dgm:prSet presAssocID="{00D945D0-8332-47DE-9055-9FF01AD5DEB1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BBB24FD7-9124-487E-9020-7C7EF1CC7D5B}" type="pres">
      <dgm:prSet presAssocID="{F21738BD-C345-4C74-AF2C-B6FB558E2C30}" presName="node" presStyleCnt="0"/>
      <dgm:spPr/>
    </dgm:pt>
    <dgm:pt modelId="{82B0188F-2E6C-4F60-9AE4-441F205480DD}" type="pres">
      <dgm:prSet presAssocID="{F21738BD-C345-4C74-AF2C-B6FB558E2C30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A81FC44-EC7C-4C7C-A9C1-2B8243355C74}" type="pres">
      <dgm:prSet presAssocID="{F21738BD-C345-4C74-AF2C-B6FB558E2C30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910D8F4-A24E-4B9D-9A5E-D0D915388C49}" type="pres">
      <dgm:prSet presAssocID="{F76AC746-A8A1-4210-816A-C3DD6F9571AA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51ADC23D-4336-40F6-BAE7-1F6873B8B1D9}" type="pres">
      <dgm:prSet presAssocID="{1DE0D670-6E4F-4DD6-98BC-172424620496}" presName="node" presStyleCnt="0"/>
      <dgm:spPr/>
    </dgm:pt>
    <dgm:pt modelId="{C1E7B87E-37B7-487C-B925-C62D4A26A4D0}" type="pres">
      <dgm:prSet presAssocID="{1DE0D670-6E4F-4DD6-98BC-172424620496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34B124F-EFCC-41B4-BB5B-97B7231A936D}" type="pres">
      <dgm:prSet presAssocID="{1DE0D670-6E4F-4DD6-98BC-172424620496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4056502-500E-4E75-920A-9A2B404B7FEB}" type="pres">
      <dgm:prSet presAssocID="{6C7B5E5E-8877-442C-AAC9-C48DD62320CA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09A580D1-C755-488C-8D35-69565324B9A1}" type="pres">
      <dgm:prSet presAssocID="{C00F9B06-46EA-4D0B-A003-7799453CFE5F}" presName="node" presStyleCnt="0"/>
      <dgm:spPr/>
    </dgm:pt>
    <dgm:pt modelId="{F12FDC16-DAB0-4B93-9E24-8845F2777E8D}" type="pres">
      <dgm:prSet presAssocID="{C00F9B06-46EA-4D0B-A003-7799453CFE5F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F218B22-1015-400E-98FE-AAC785B7AB28}" type="pres">
      <dgm:prSet presAssocID="{C00F9B06-46EA-4D0B-A003-7799453CFE5F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000072B-C21D-4565-8854-B01B9F4E2837}" type="pres">
      <dgm:prSet presAssocID="{ABC4165D-0F01-4F11-AAF4-E3DEBD623CAE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14257129-057A-48D8-A262-63FE0A65252C}" type="pres">
      <dgm:prSet presAssocID="{6D51C856-867F-4A8F-B53A-93EB19D11A24}" presName="node" presStyleCnt="0"/>
      <dgm:spPr/>
    </dgm:pt>
    <dgm:pt modelId="{7A928AE1-8F18-43FB-99C9-FE898715CD7A}" type="pres">
      <dgm:prSet presAssocID="{6D51C856-867F-4A8F-B53A-93EB19D11A24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B4472F0-A871-475E-A8B4-702F519AC003}" type="pres">
      <dgm:prSet presAssocID="{6D51C856-867F-4A8F-B53A-93EB19D11A24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BCADFF77-325A-4616-BC14-0ACC48583C94}" srcId="{148E9D18-0C74-440E-950D-9A273F3C44B9}" destId="{1DE0D670-6E4F-4DD6-98BC-172424620496}" srcOrd="1" destOrd="0" parTransId="{F76AC746-A8A1-4210-816A-C3DD6F9571AA}" sibTransId="{D7790675-AD14-43FB-B20B-DAC58194BAAB}"/>
    <dgm:cxn modelId="{6B196FAD-58D3-4C9A-8B36-9360AB8405FE}" type="presOf" srcId="{6C7B5E5E-8877-442C-AAC9-C48DD62320CA}" destId="{74056502-500E-4E75-920A-9A2B404B7FEB}" srcOrd="0" destOrd="0" presId="urn:microsoft.com/office/officeart/2005/8/layout/radial2"/>
    <dgm:cxn modelId="{54E494D1-E7B4-416C-A557-20F6F63B22BE}" type="presOf" srcId="{C00F9B06-46EA-4D0B-A003-7799453CFE5F}" destId="{F12FDC16-DAB0-4B93-9E24-8845F2777E8D}" srcOrd="0" destOrd="0" presId="urn:microsoft.com/office/officeart/2005/8/layout/radial2"/>
    <dgm:cxn modelId="{BB0EC240-2CC2-403B-89AE-732055CBC5B5}" type="presOf" srcId="{F76AC746-A8A1-4210-816A-C3DD6F9571AA}" destId="{E910D8F4-A24E-4B9D-9A5E-D0D915388C49}" srcOrd="0" destOrd="0" presId="urn:microsoft.com/office/officeart/2005/8/layout/radial2"/>
    <dgm:cxn modelId="{364D2A53-16F8-4AB0-83C6-A345126ECBF0}" type="presOf" srcId="{F21738BD-C345-4C74-AF2C-B6FB558E2C30}" destId="{82B0188F-2E6C-4F60-9AE4-441F205480DD}" srcOrd="0" destOrd="0" presId="urn:microsoft.com/office/officeart/2005/8/layout/radial2"/>
    <dgm:cxn modelId="{1C37E907-A1A8-449A-BBD5-C8D87FC7673B}" type="presOf" srcId="{69936D2D-E64D-41C3-8111-ED343C93CC95}" destId="{A34B124F-EFCC-41B4-BB5B-97B7231A936D}" srcOrd="0" destOrd="0" presId="urn:microsoft.com/office/officeart/2005/8/layout/radial2"/>
    <dgm:cxn modelId="{7A735F8E-412E-4E34-9901-CE668B1D66CE}" type="presOf" srcId="{148E9D18-0C74-440E-950D-9A273F3C44B9}" destId="{84EB7E21-4169-4EDD-87FC-5B53038AAC42}" srcOrd="0" destOrd="0" presId="urn:microsoft.com/office/officeart/2005/8/layout/radial2"/>
    <dgm:cxn modelId="{BB60C0DF-312D-477B-8E01-566526B1F914}" type="presOf" srcId="{00D945D0-8332-47DE-9055-9FF01AD5DEB1}" destId="{27A7B543-E888-4F51-8965-90A0BCC7C0B8}" srcOrd="0" destOrd="0" presId="urn:microsoft.com/office/officeart/2005/8/layout/radial2"/>
    <dgm:cxn modelId="{3BC015CD-9C62-42BA-9947-F42882390E2F}" type="presOf" srcId="{6D51C856-867F-4A8F-B53A-93EB19D11A24}" destId="{7A928AE1-8F18-43FB-99C9-FE898715CD7A}" srcOrd="0" destOrd="0" presId="urn:microsoft.com/office/officeart/2005/8/layout/radial2"/>
    <dgm:cxn modelId="{A0B1B21D-2CE0-469A-8758-DDB553A61325}" srcId="{1DE0D670-6E4F-4DD6-98BC-172424620496}" destId="{69936D2D-E64D-41C3-8111-ED343C93CC95}" srcOrd="0" destOrd="0" parTransId="{AE48C4CE-150E-42BE-B8E3-CA8726F26B41}" sibTransId="{317E7BF6-97FF-4EB1-8830-6D1841975C63}"/>
    <dgm:cxn modelId="{84DA56FB-1363-44CD-ACDE-D4B605C85274}" type="presOf" srcId="{ABC4165D-0F01-4F11-AAF4-E3DEBD623CAE}" destId="{F000072B-C21D-4565-8854-B01B9F4E2837}" srcOrd="0" destOrd="0" presId="urn:microsoft.com/office/officeart/2005/8/layout/radial2"/>
    <dgm:cxn modelId="{2D1E7C88-535B-4E9D-9E65-D21EE8375093}" srcId="{6D51C856-867F-4A8F-B53A-93EB19D11A24}" destId="{CEA6713E-230C-484E-83BD-22CE38736608}" srcOrd="0" destOrd="0" parTransId="{E75C3E72-9863-48B4-AFEC-C95DF4A10B63}" sibTransId="{EC2CCF6F-8A75-4889-87A1-384391EE64B0}"/>
    <dgm:cxn modelId="{824E77D3-57C7-4C03-AD30-F641A8A8C08C}" srcId="{148E9D18-0C74-440E-950D-9A273F3C44B9}" destId="{6D51C856-867F-4A8F-B53A-93EB19D11A24}" srcOrd="3" destOrd="0" parTransId="{ABC4165D-0F01-4F11-AAF4-E3DEBD623CAE}" sibTransId="{FCEE298F-4A1B-4FA8-AE2F-4C3C7894132B}"/>
    <dgm:cxn modelId="{5E4D6EF0-25D2-4A70-AEA8-3864A9218ABF}" type="presOf" srcId="{1DE0D670-6E4F-4DD6-98BC-172424620496}" destId="{C1E7B87E-37B7-487C-B925-C62D4A26A4D0}" srcOrd="0" destOrd="0" presId="urn:microsoft.com/office/officeart/2005/8/layout/radial2"/>
    <dgm:cxn modelId="{E195A3C7-24FB-4FE6-B7B0-1903AF6FC7F9}" srcId="{148E9D18-0C74-440E-950D-9A273F3C44B9}" destId="{C00F9B06-46EA-4D0B-A003-7799453CFE5F}" srcOrd="2" destOrd="0" parTransId="{6C7B5E5E-8877-442C-AAC9-C48DD62320CA}" sibTransId="{2864523D-5252-48C5-8A14-6011B829A66D}"/>
    <dgm:cxn modelId="{9BE21FA1-3E99-4C82-87A1-6445CA783226}" type="presOf" srcId="{D40A675A-3D21-4078-B1B4-D055E7F5B24D}" destId="{7A81FC44-EC7C-4C7C-A9C1-2B8243355C74}" srcOrd="0" destOrd="0" presId="urn:microsoft.com/office/officeart/2005/8/layout/radial2"/>
    <dgm:cxn modelId="{D87CB635-95EF-4F9C-BF89-0C8DC35E30C8}" srcId="{F21738BD-C345-4C74-AF2C-B6FB558E2C30}" destId="{D40A675A-3D21-4078-B1B4-D055E7F5B24D}" srcOrd="0" destOrd="0" parTransId="{702510F2-7C1D-46B5-BA0F-A7096172AA9B}" sibTransId="{7F971FA4-BB50-4EE5-B63E-0F96031B4389}"/>
    <dgm:cxn modelId="{10E18174-C389-4D7B-8F7E-01701E2EAB7D}" type="presOf" srcId="{CEA6713E-230C-484E-83BD-22CE38736608}" destId="{EB4472F0-A871-475E-A8B4-702F519AC003}" srcOrd="0" destOrd="0" presId="urn:microsoft.com/office/officeart/2005/8/layout/radial2"/>
    <dgm:cxn modelId="{9FCF89F8-AB06-44F4-B859-BA2BEC6951FF}" srcId="{148E9D18-0C74-440E-950D-9A273F3C44B9}" destId="{F21738BD-C345-4C74-AF2C-B6FB558E2C30}" srcOrd="0" destOrd="0" parTransId="{00D945D0-8332-47DE-9055-9FF01AD5DEB1}" sibTransId="{8F96F47C-5BD5-4308-987A-439A3B32BBD9}"/>
    <dgm:cxn modelId="{DA51B7BE-0EC1-4D8C-BC09-125F8CEF39FD}" type="presOf" srcId="{242571B8-595D-4C84-A1C5-F3195A22505A}" destId="{9F218B22-1015-400E-98FE-AAC785B7AB28}" srcOrd="0" destOrd="0" presId="urn:microsoft.com/office/officeart/2005/8/layout/radial2"/>
    <dgm:cxn modelId="{E9ACD2DC-6439-4310-9B5F-EFB4F8120FE0}" srcId="{C00F9B06-46EA-4D0B-A003-7799453CFE5F}" destId="{242571B8-595D-4C84-A1C5-F3195A22505A}" srcOrd="0" destOrd="0" parTransId="{A8913E11-C324-4A87-8DD6-790E6A582313}" sibTransId="{40E2E942-48A6-4C15-A542-77A26D6660EC}"/>
    <dgm:cxn modelId="{1C1AF464-9E48-4008-871C-676A73036A6A}" type="presParOf" srcId="{84EB7E21-4169-4EDD-87FC-5B53038AAC42}" destId="{FB680E81-F014-4209-862B-F4D96E6AF156}" srcOrd="0" destOrd="0" presId="urn:microsoft.com/office/officeart/2005/8/layout/radial2"/>
    <dgm:cxn modelId="{3EB91B84-6FC2-44DE-B09F-F1DFCC0717EB}" type="presParOf" srcId="{FB680E81-F014-4209-862B-F4D96E6AF156}" destId="{55B3DD8E-934E-4FB4-A3DC-EFC493A832CA}" srcOrd="0" destOrd="0" presId="urn:microsoft.com/office/officeart/2005/8/layout/radial2"/>
    <dgm:cxn modelId="{FFFA80A7-F964-4D3B-AAB0-B26D96ED7983}" type="presParOf" srcId="{55B3DD8E-934E-4FB4-A3DC-EFC493A832CA}" destId="{BEDEC48C-9340-4AC5-A69B-1BC8EDF77A5F}" srcOrd="0" destOrd="0" presId="urn:microsoft.com/office/officeart/2005/8/layout/radial2"/>
    <dgm:cxn modelId="{C1763F98-BF3D-49CE-B591-2730DF5DDE6E}" type="presParOf" srcId="{55B3DD8E-934E-4FB4-A3DC-EFC493A832CA}" destId="{9D44984F-66F3-4084-A8C5-BFDF7697DD7F}" srcOrd="1" destOrd="0" presId="urn:microsoft.com/office/officeart/2005/8/layout/radial2"/>
    <dgm:cxn modelId="{1E2B6C93-D4D7-45EF-9B1E-6F219164A0EB}" type="presParOf" srcId="{FB680E81-F014-4209-862B-F4D96E6AF156}" destId="{27A7B543-E888-4F51-8965-90A0BCC7C0B8}" srcOrd="1" destOrd="0" presId="urn:microsoft.com/office/officeart/2005/8/layout/radial2"/>
    <dgm:cxn modelId="{9C70FA9F-47B0-41CC-BE7C-07F32CF6393D}" type="presParOf" srcId="{FB680E81-F014-4209-862B-F4D96E6AF156}" destId="{BBB24FD7-9124-487E-9020-7C7EF1CC7D5B}" srcOrd="2" destOrd="0" presId="urn:microsoft.com/office/officeart/2005/8/layout/radial2"/>
    <dgm:cxn modelId="{EAE12CA7-FE56-4610-8C31-E2801A71FA4F}" type="presParOf" srcId="{BBB24FD7-9124-487E-9020-7C7EF1CC7D5B}" destId="{82B0188F-2E6C-4F60-9AE4-441F205480DD}" srcOrd="0" destOrd="0" presId="urn:microsoft.com/office/officeart/2005/8/layout/radial2"/>
    <dgm:cxn modelId="{7921D305-FB8A-4A87-9E9E-50E80AE6580C}" type="presParOf" srcId="{BBB24FD7-9124-487E-9020-7C7EF1CC7D5B}" destId="{7A81FC44-EC7C-4C7C-A9C1-2B8243355C74}" srcOrd="1" destOrd="0" presId="urn:microsoft.com/office/officeart/2005/8/layout/radial2"/>
    <dgm:cxn modelId="{6B84247A-9777-4802-B731-0B0B3AFDE994}" type="presParOf" srcId="{FB680E81-F014-4209-862B-F4D96E6AF156}" destId="{E910D8F4-A24E-4B9D-9A5E-D0D915388C49}" srcOrd="3" destOrd="0" presId="urn:microsoft.com/office/officeart/2005/8/layout/radial2"/>
    <dgm:cxn modelId="{0BEA59DC-A688-4F03-9FE8-3C481959C9F1}" type="presParOf" srcId="{FB680E81-F014-4209-862B-F4D96E6AF156}" destId="{51ADC23D-4336-40F6-BAE7-1F6873B8B1D9}" srcOrd="4" destOrd="0" presId="urn:microsoft.com/office/officeart/2005/8/layout/radial2"/>
    <dgm:cxn modelId="{9B482A48-4EC1-4ACA-8EC4-B9A479BE8B02}" type="presParOf" srcId="{51ADC23D-4336-40F6-BAE7-1F6873B8B1D9}" destId="{C1E7B87E-37B7-487C-B925-C62D4A26A4D0}" srcOrd="0" destOrd="0" presId="urn:microsoft.com/office/officeart/2005/8/layout/radial2"/>
    <dgm:cxn modelId="{828DAE91-9C14-425C-AB84-CF59AC0C3367}" type="presParOf" srcId="{51ADC23D-4336-40F6-BAE7-1F6873B8B1D9}" destId="{A34B124F-EFCC-41B4-BB5B-97B7231A936D}" srcOrd="1" destOrd="0" presId="urn:microsoft.com/office/officeart/2005/8/layout/radial2"/>
    <dgm:cxn modelId="{3FD87E53-DA71-4F73-BADD-7483F0FF3477}" type="presParOf" srcId="{FB680E81-F014-4209-862B-F4D96E6AF156}" destId="{74056502-500E-4E75-920A-9A2B404B7FEB}" srcOrd="5" destOrd="0" presId="urn:microsoft.com/office/officeart/2005/8/layout/radial2"/>
    <dgm:cxn modelId="{C22653EC-B4B2-4D38-A2AF-D376634A47AF}" type="presParOf" srcId="{FB680E81-F014-4209-862B-F4D96E6AF156}" destId="{09A580D1-C755-488C-8D35-69565324B9A1}" srcOrd="6" destOrd="0" presId="urn:microsoft.com/office/officeart/2005/8/layout/radial2"/>
    <dgm:cxn modelId="{931A42CD-F0EA-4288-9C52-93E3519A4272}" type="presParOf" srcId="{09A580D1-C755-488C-8D35-69565324B9A1}" destId="{F12FDC16-DAB0-4B93-9E24-8845F2777E8D}" srcOrd="0" destOrd="0" presId="urn:microsoft.com/office/officeart/2005/8/layout/radial2"/>
    <dgm:cxn modelId="{55F2BAFC-F41A-4E03-AB23-358621099302}" type="presParOf" srcId="{09A580D1-C755-488C-8D35-69565324B9A1}" destId="{9F218B22-1015-400E-98FE-AAC785B7AB28}" srcOrd="1" destOrd="0" presId="urn:microsoft.com/office/officeart/2005/8/layout/radial2"/>
    <dgm:cxn modelId="{84CB98CB-CF0C-4F17-9217-827433F548AB}" type="presParOf" srcId="{FB680E81-F014-4209-862B-F4D96E6AF156}" destId="{F000072B-C21D-4565-8854-B01B9F4E2837}" srcOrd="7" destOrd="0" presId="urn:microsoft.com/office/officeart/2005/8/layout/radial2"/>
    <dgm:cxn modelId="{B5EDFD16-2590-493B-8CD7-F5C99F3E9AE1}" type="presParOf" srcId="{FB680E81-F014-4209-862B-F4D96E6AF156}" destId="{14257129-057A-48D8-A262-63FE0A65252C}" srcOrd="8" destOrd="0" presId="urn:microsoft.com/office/officeart/2005/8/layout/radial2"/>
    <dgm:cxn modelId="{3EB5F29E-8DEF-499B-88EC-032D9722E0CE}" type="presParOf" srcId="{14257129-057A-48D8-A262-63FE0A65252C}" destId="{7A928AE1-8F18-43FB-99C9-FE898715CD7A}" srcOrd="0" destOrd="0" presId="urn:microsoft.com/office/officeart/2005/8/layout/radial2"/>
    <dgm:cxn modelId="{1052F5D0-A7CA-466F-87C9-91C7544086FD}" type="presParOf" srcId="{14257129-057A-48D8-A262-63FE0A65252C}" destId="{EB4472F0-A871-475E-A8B4-702F519AC003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00072B-C21D-4565-8854-B01B9F4E2837}">
      <dsp:nvSpPr>
        <dsp:cNvPr id="0" name=""/>
        <dsp:cNvSpPr/>
      </dsp:nvSpPr>
      <dsp:spPr>
        <a:xfrm rot="3683606">
          <a:off x="2406130" y="2895945"/>
          <a:ext cx="762140" cy="37617"/>
        </a:xfrm>
        <a:custGeom>
          <a:avLst/>
          <a:gdLst/>
          <a:ahLst/>
          <a:cxnLst/>
          <a:rect l="0" t="0" r="0" b="0"/>
          <a:pathLst>
            <a:path>
              <a:moveTo>
                <a:pt x="0" y="18808"/>
              </a:moveTo>
              <a:lnTo>
                <a:pt x="762140" y="1880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056502-500E-4E75-920A-9A2B404B7FEB}">
      <dsp:nvSpPr>
        <dsp:cNvPr id="0" name=""/>
        <dsp:cNvSpPr/>
      </dsp:nvSpPr>
      <dsp:spPr>
        <a:xfrm rot="1312857">
          <a:off x="2825800" y="2346036"/>
          <a:ext cx="544115" cy="37617"/>
        </a:xfrm>
        <a:custGeom>
          <a:avLst/>
          <a:gdLst/>
          <a:ahLst/>
          <a:cxnLst/>
          <a:rect l="0" t="0" r="0" b="0"/>
          <a:pathLst>
            <a:path>
              <a:moveTo>
                <a:pt x="0" y="18808"/>
              </a:moveTo>
              <a:lnTo>
                <a:pt x="544115" y="1880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10D8F4-A24E-4B9D-9A5E-D0D915388C49}">
      <dsp:nvSpPr>
        <dsp:cNvPr id="0" name=""/>
        <dsp:cNvSpPr/>
      </dsp:nvSpPr>
      <dsp:spPr>
        <a:xfrm rot="20287143">
          <a:off x="2825800" y="1718082"/>
          <a:ext cx="544115" cy="37617"/>
        </a:xfrm>
        <a:custGeom>
          <a:avLst/>
          <a:gdLst/>
          <a:ahLst/>
          <a:cxnLst/>
          <a:rect l="0" t="0" r="0" b="0"/>
          <a:pathLst>
            <a:path>
              <a:moveTo>
                <a:pt x="0" y="18808"/>
              </a:moveTo>
              <a:lnTo>
                <a:pt x="544115" y="1880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A7B543-E888-4F51-8965-90A0BCC7C0B8}">
      <dsp:nvSpPr>
        <dsp:cNvPr id="0" name=""/>
        <dsp:cNvSpPr/>
      </dsp:nvSpPr>
      <dsp:spPr>
        <a:xfrm rot="17916394">
          <a:off x="2406130" y="1168173"/>
          <a:ext cx="762140" cy="37617"/>
        </a:xfrm>
        <a:custGeom>
          <a:avLst/>
          <a:gdLst/>
          <a:ahLst/>
          <a:cxnLst/>
          <a:rect l="0" t="0" r="0" b="0"/>
          <a:pathLst>
            <a:path>
              <a:moveTo>
                <a:pt x="0" y="18808"/>
              </a:moveTo>
              <a:lnTo>
                <a:pt x="762140" y="1880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44984F-66F3-4084-A8C5-BFDF7697DD7F}">
      <dsp:nvSpPr>
        <dsp:cNvPr id="0" name=""/>
        <dsp:cNvSpPr/>
      </dsp:nvSpPr>
      <dsp:spPr>
        <a:xfrm>
          <a:off x="1572941" y="1333862"/>
          <a:ext cx="1512382" cy="1512382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B0188F-2E6C-4F60-9AE4-441F205480DD}">
      <dsp:nvSpPr>
        <dsp:cNvPr id="0" name=""/>
        <dsp:cNvSpPr/>
      </dsp:nvSpPr>
      <dsp:spPr>
        <a:xfrm>
          <a:off x="2733174" y="385"/>
          <a:ext cx="907429" cy="907429"/>
        </a:xfrm>
        <a:prstGeom prst="ellipse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lvl="0" algn="ctr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5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</a:t>
          </a:r>
          <a:endParaRPr lang="zh-TW" sz="3500" kern="1200" dirty="0">
            <a:solidFill>
              <a:srgbClr val="92D05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866064" y="133275"/>
        <a:ext cx="641649" cy="641649"/>
      </dsp:txXfrm>
    </dsp:sp>
    <dsp:sp modelId="{7A81FC44-EC7C-4C7C-A9C1-2B8243355C74}">
      <dsp:nvSpPr>
        <dsp:cNvPr id="0" name=""/>
        <dsp:cNvSpPr/>
      </dsp:nvSpPr>
      <dsp:spPr>
        <a:xfrm>
          <a:off x="3731346" y="385"/>
          <a:ext cx="1361144" cy="9074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巡檢容器</a:t>
          </a:r>
          <a:endParaRPr lang="zh-TW" sz="27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731346" y="385"/>
        <a:ext cx="1361144" cy="907429"/>
      </dsp:txXfrm>
    </dsp:sp>
    <dsp:sp modelId="{C1E7B87E-37B7-487C-B925-C62D4A26A4D0}">
      <dsp:nvSpPr>
        <dsp:cNvPr id="0" name=""/>
        <dsp:cNvSpPr/>
      </dsp:nvSpPr>
      <dsp:spPr>
        <a:xfrm>
          <a:off x="3317631" y="1012695"/>
          <a:ext cx="907429" cy="907429"/>
        </a:xfrm>
        <a:prstGeom prst="ellipse">
          <a:avLst/>
        </a:prstGeom>
        <a:solidFill>
          <a:srgbClr val="3399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lvl="0" algn="ctr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5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</a:t>
          </a:r>
          <a:endParaRPr lang="zh-TW" sz="35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450521" y="1145585"/>
        <a:ext cx="641649" cy="641649"/>
      </dsp:txXfrm>
    </dsp:sp>
    <dsp:sp modelId="{A34B124F-EFCC-41B4-BB5B-97B7231A936D}">
      <dsp:nvSpPr>
        <dsp:cNvPr id="0" name=""/>
        <dsp:cNvSpPr/>
      </dsp:nvSpPr>
      <dsp:spPr>
        <a:xfrm>
          <a:off x="4315804" y="1012695"/>
          <a:ext cx="1361144" cy="9074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倒掉積水</a:t>
          </a:r>
          <a:endParaRPr lang="zh-TW" sz="27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4315804" y="1012695"/>
        <a:ext cx="1361144" cy="907429"/>
      </dsp:txXfrm>
    </dsp:sp>
    <dsp:sp modelId="{F12FDC16-DAB0-4B93-9E24-8845F2777E8D}">
      <dsp:nvSpPr>
        <dsp:cNvPr id="0" name=""/>
        <dsp:cNvSpPr/>
      </dsp:nvSpPr>
      <dsp:spPr>
        <a:xfrm>
          <a:off x="3317631" y="2181610"/>
          <a:ext cx="907429" cy="907429"/>
        </a:xfrm>
        <a:prstGeom prst="ellipse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lvl="0" algn="ctr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5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</a:t>
          </a:r>
          <a:endParaRPr lang="zh-TW" sz="35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450521" y="2314500"/>
        <a:ext cx="641649" cy="641649"/>
      </dsp:txXfrm>
    </dsp:sp>
    <dsp:sp modelId="{9F218B22-1015-400E-98FE-AAC785B7AB28}">
      <dsp:nvSpPr>
        <dsp:cNvPr id="0" name=""/>
        <dsp:cNvSpPr/>
      </dsp:nvSpPr>
      <dsp:spPr>
        <a:xfrm>
          <a:off x="4315804" y="2181610"/>
          <a:ext cx="1361144" cy="9074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清潔容器</a:t>
          </a:r>
          <a:endParaRPr lang="zh-TW" sz="27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4315804" y="2181610"/>
        <a:ext cx="1361144" cy="907429"/>
      </dsp:txXfrm>
    </dsp:sp>
    <dsp:sp modelId="{7A928AE1-8F18-43FB-99C9-FE898715CD7A}">
      <dsp:nvSpPr>
        <dsp:cNvPr id="0" name=""/>
        <dsp:cNvSpPr/>
      </dsp:nvSpPr>
      <dsp:spPr>
        <a:xfrm>
          <a:off x="2733174" y="3193920"/>
          <a:ext cx="907429" cy="907429"/>
        </a:xfrm>
        <a:prstGeom prst="ellipse">
          <a:avLst/>
        </a:prstGeom>
        <a:solidFill>
          <a:schemeClr val="accent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lvl="0" algn="ctr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5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</a:t>
          </a:r>
          <a:endParaRPr lang="zh-TW" sz="35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866064" y="3326810"/>
        <a:ext cx="641649" cy="641649"/>
      </dsp:txXfrm>
    </dsp:sp>
    <dsp:sp modelId="{EB4472F0-A871-475E-A8B4-702F519AC003}">
      <dsp:nvSpPr>
        <dsp:cNvPr id="0" name=""/>
        <dsp:cNvSpPr/>
      </dsp:nvSpPr>
      <dsp:spPr>
        <a:xfrm>
          <a:off x="3731346" y="3193920"/>
          <a:ext cx="1361144" cy="9074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刷除蟲卵</a:t>
          </a:r>
          <a:endParaRPr lang="zh-TW" sz="27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731346" y="3193920"/>
        <a:ext cx="1361144" cy="9074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禁止標誌 2"/>
          <p:cNvSpPr/>
          <p:nvPr/>
        </p:nvSpPr>
        <p:spPr>
          <a:xfrm>
            <a:off x="2246811" y="2763532"/>
            <a:ext cx="3868152" cy="3144910"/>
          </a:xfrm>
          <a:prstGeom prst="noSmoking">
            <a:avLst>
              <a:gd name="adj" fmla="val 12283"/>
            </a:avLst>
          </a:prstGeom>
          <a:solidFill>
            <a:srgbClr val="FF000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540" b="98444" l="3541" r="9817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3732">
            <a:off x="447744" y="1802867"/>
            <a:ext cx="1856878" cy="1503065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4540" b="98444" l="3541" r="9817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234230">
            <a:off x="5143500" y="5414647"/>
            <a:ext cx="1759232" cy="1207663"/>
          </a:xfrm>
          <a:prstGeom prst="rect">
            <a:avLst/>
          </a:prstGeom>
        </p:spPr>
      </p:pic>
      <p:pic>
        <p:nvPicPr>
          <p:cNvPr id="13" name="圖片 12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4540" b="98444" l="3541" r="9817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5618" y="4819915"/>
            <a:ext cx="1995587" cy="1776185"/>
          </a:xfrm>
          <a:prstGeom prst="rect">
            <a:avLst/>
          </a:prstGeom>
        </p:spPr>
      </p:pic>
      <p:pic>
        <p:nvPicPr>
          <p:cNvPr id="42" name="圖片 41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4540" b="98444" l="3541" r="9817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568" y="4222234"/>
            <a:ext cx="1759232" cy="1207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2611328508"/>
              </p:ext>
            </p:extLst>
          </p:nvPr>
        </p:nvGraphicFramePr>
        <p:xfrm>
          <a:off x="1149530" y="1658984"/>
          <a:ext cx="7236823" cy="41017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向右箭號 7">
            <a:hlinkClick r:id="rId8"/>
          </p:cNvPr>
          <p:cNvSpPr/>
          <p:nvPr/>
        </p:nvSpPr>
        <p:spPr>
          <a:xfrm>
            <a:off x="5839097" y="5081451"/>
            <a:ext cx="3161211" cy="1358537"/>
          </a:xfrm>
          <a:prstGeom prst="rightArrow">
            <a:avLst>
              <a:gd name="adj1" fmla="val 59615"/>
              <a:gd name="adj2" fmla="val 88461"/>
            </a:avLst>
          </a:prstGeom>
          <a:solidFill>
            <a:srgbClr val="FFC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tx1"/>
                </a:solidFill>
              </a:rPr>
              <a:t>衛</a:t>
            </a:r>
            <a:r>
              <a:rPr lang="zh-TW" altLang="en-US" dirty="0" smtClean="0">
                <a:solidFill>
                  <a:schemeClr val="tx1"/>
                </a:solidFill>
              </a:rPr>
              <a:t>福</a:t>
            </a:r>
            <a:r>
              <a:rPr lang="zh-TW" altLang="en-US" dirty="0">
                <a:solidFill>
                  <a:schemeClr val="tx1"/>
                </a:solidFill>
              </a:rPr>
              <a:t>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659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文鼎甜妞體P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41</cp:revision>
  <dcterms:created xsi:type="dcterms:W3CDTF">2017-11-07T04:44:24Z</dcterms:created>
  <dcterms:modified xsi:type="dcterms:W3CDTF">2019-10-21T06:07:55Z</dcterms:modified>
</cp:coreProperties>
</file>