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864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FDBF10-F258-4D8C-861C-780BCB52022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68157EF-2C2D-4609-8B52-FE494AE4BDE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BFEFECA-510C-41AB-A8BA-E70C8B0CC97E}" type="parTrans" cxnId="{4F1F31CA-CDDE-4B1C-8C6B-70FBE73FEE31}">
      <dgm:prSet/>
      <dgm:spPr/>
      <dgm:t>
        <a:bodyPr/>
        <a:lstStyle/>
        <a:p>
          <a:endParaRPr lang="zh-TW" altLang="en-US"/>
        </a:p>
      </dgm:t>
    </dgm:pt>
    <dgm:pt modelId="{1C5858EF-F228-42F6-8FAD-F371C4AA353D}" type="sibTrans" cxnId="{4F1F31CA-CDDE-4B1C-8C6B-70FBE73FEE31}">
      <dgm:prSet/>
      <dgm:spPr/>
      <dgm:t>
        <a:bodyPr/>
        <a:lstStyle/>
        <a:p>
          <a:endParaRPr lang="zh-TW" altLang="en-US"/>
        </a:p>
      </dgm:t>
    </dgm:pt>
    <dgm:pt modelId="{8243502B-D949-4E8A-AB91-FBB950C1D3A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DF75665-1F3E-4DEE-849B-4794799C309A}" type="parTrans" cxnId="{DA32AB4B-89E1-45CE-B9D3-6C649DDDFF34}">
      <dgm:prSet/>
      <dgm:spPr/>
      <dgm:t>
        <a:bodyPr/>
        <a:lstStyle/>
        <a:p>
          <a:endParaRPr lang="zh-TW" altLang="en-US"/>
        </a:p>
      </dgm:t>
    </dgm:pt>
    <dgm:pt modelId="{8D1F3D29-F488-4B39-AAE9-DED633B008BB}" type="sibTrans" cxnId="{DA32AB4B-89E1-45CE-B9D3-6C649DDDFF34}">
      <dgm:prSet/>
      <dgm:spPr/>
      <dgm:t>
        <a:bodyPr/>
        <a:lstStyle/>
        <a:p>
          <a:endParaRPr lang="zh-TW" altLang="en-US"/>
        </a:p>
      </dgm:t>
    </dgm:pt>
    <dgm:pt modelId="{6077DEA3-1EBF-48B0-8EF5-6AFFFB6F56B0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2232A8B-8471-40A3-9E1E-83288DA48825}" type="parTrans" cxnId="{B516A26C-8782-4F87-AF31-81CFCB01614A}">
      <dgm:prSet/>
      <dgm:spPr/>
      <dgm:t>
        <a:bodyPr/>
        <a:lstStyle/>
        <a:p>
          <a:endParaRPr lang="zh-TW" altLang="en-US"/>
        </a:p>
      </dgm:t>
    </dgm:pt>
    <dgm:pt modelId="{26F3FC18-A9BD-4C83-8EA4-76EE8181B5A8}" type="sibTrans" cxnId="{B516A26C-8782-4F87-AF31-81CFCB01614A}">
      <dgm:prSet/>
      <dgm:spPr/>
      <dgm:t>
        <a:bodyPr/>
        <a:lstStyle/>
        <a:p>
          <a:endParaRPr lang="zh-TW" altLang="en-US"/>
        </a:p>
      </dgm:t>
    </dgm:pt>
    <dgm:pt modelId="{D33296DB-1A30-42E3-8F92-A3E411BA9C4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FABC6F5-1882-4E35-8BA9-A42068E7716E}" type="parTrans" cxnId="{328EB848-F514-4E38-991F-F47F23A252E0}">
      <dgm:prSet/>
      <dgm:spPr/>
      <dgm:t>
        <a:bodyPr/>
        <a:lstStyle/>
        <a:p>
          <a:endParaRPr lang="zh-TW" altLang="en-US"/>
        </a:p>
      </dgm:t>
    </dgm:pt>
    <dgm:pt modelId="{0E3BD174-30F2-40C7-BF0A-4AFC9B409F5B}" type="sibTrans" cxnId="{328EB848-F514-4E38-991F-F47F23A252E0}">
      <dgm:prSet/>
      <dgm:spPr/>
      <dgm:t>
        <a:bodyPr/>
        <a:lstStyle/>
        <a:p>
          <a:endParaRPr lang="zh-TW" altLang="en-US"/>
        </a:p>
      </dgm:t>
    </dgm:pt>
    <dgm:pt modelId="{C7E49F1E-0278-4673-85B7-D147F226B29C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C07ECE4-E396-4E18-9537-475F46F7FC77}" type="parTrans" cxnId="{1E1A3AE4-9519-4897-BF63-ACDE704FB581}">
      <dgm:prSet/>
      <dgm:spPr/>
      <dgm:t>
        <a:bodyPr/>
        <a:lstStyle/>
        <a:p>
          <a:endParaRPr lang="zh-TW" altLang="en-US"/>
        </a:p>
      </dgm:t>
    </dgm:pt>
    <dgm:pt modelId="{E5AC2FF7-7332-41EB-B13F-D5A1DE1FC2F3}" type="sibTrans" cxnId="{1E1A3AE4-9519-4897-BF63-ACDE704FB581}">
      <dgm:prSet/>
      <dgm:spPr/>
      <dgm:t>
        <a:bodyPr/>
        <a:lstStyle/>
        <a:p>
          <a:endParaRPr lang="zh-TW" altLang="en-US"/>
        </a:p>
      </dgm:t>
    </dgm:pt>
    <dgm:pt modelId="{1219FD25-A111-4AE3-A51B-56B3B9CE3F49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8DFBDD7-2A2E-41BD-9CAA-E8E0021FA162}" type="parTrans" cxnId="{5A9A4ED4-BB16-4A2A-B602-02E8814BC939}">
      <dgm:prSet/>
      <dgm:spPr/>
      <dgm:t>
        <a:bodyPr/>
        <a:lstStyle/>
        <a:p>
          <a:endParaRPr lang="zh-TW" altLang="en-US"/>
        </a:p>
      </dgm:t>
    </dgm:pt>
    <dgm:pt modelId="{41048853-2DB6-4F0C-848D-B63E2F88A5E7}" type="sibTrans" cxnId="{5A9A4ED4-BB16-4A2A-B602-02E8814BC939}">
      <dgm:prSet/>
      <dgm:spPr/>
      <dgm:t>
        <a:bodyPr/>
        <a:lstStyle/>
        <a:p>
          <a:endParaRPr lang="zh-TW" altLang="en-US"/>
        </a:p>
      </dgm:t>
    </dgm:pt>
    <dgm:pt modelId="{DD542E70-815B-411D-897E-DC774C3F012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07B48D9-1E22-4C00-B1F5-7C7568946F4E}" type="parTrans" cxnId="{746F211A-92B2-46A9-9093-62B7D02F5065}">
      <dgm:prSet/>
      <dgm:spPr/>
      <dgm:t>
        <a:bodyPr/>
        <a:lstStyle/>
        <a:p>
          <a:endParaRPr lang="zh-TW" altLang="en-US"/>
        </a:p>
      </dgm:t>
    </dgm:pt>
    <dgm:pt modelId="{76362BFD-A083-4013-B336-815F6C7D70D6}" type="sibTrans" cxnId="{746F211A-92B2-46A9-9093-62B7D02F5065}">
      <dgm:prSet/>
      <dgm:spPr/>
      <dgm:t>
        <a:bodyPr/>
        <a:lstStyle/>
        <a:p>
          <a:endParaRPr lang="zh-TW" altLang="en-US"/>
        </a:p>
      </dgm:t>
    </dgm:pt>
    <dgm:pt modelId="{1C0478F9-A9F4-4672-98D1-290ABB0E4C7C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75F2403-1714-4B6C-BAF3-7BCEA96FD698}" type="parTrans" cxnId="{C36E7EC4-7292-4D35-AA68-2EE94C9B53BC}">
      <dgm:prSet/>
      <dgm:spPr/>
      <dgm:t>
        <a:bodyPr/>
        <a:lstStyle/>
        <a:p>
          <a:endParaRPr lang="zh-TW" altLang="en-US"/>
        </a:p>
      </dgm:t>
    </dgm:pt>
    <dgm:pt modelId="{7B364647-3948-4980-B851-9C88FDA77B14}" type="sibTrans" cxnId="{C36E7EC4-7292-4D35-AA68-2EE94C9B53BC}">
      <dgm:prSet/>
      <dgm:spPr/>
      <dgm:t>
        <a:bodyPr/>
        <a:lstStyle/>
        <a:p>
          <a:endParaRPr lang="zh-TW" altLang="en-US"/>
        </a:p>
      </dgm:t>
    </dgm:pt>
    <dgm:pt modelId="{D56192C6-6D8C-4B59-8C04-14F00BA7DF75}" type="pres">
      <dgm:prSet presAssocID="{7BFDBF10-F258-4D8C-861C-780BCB52022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13DB714-5CBB-486C-A421-3D11CA0CFB82}" type="pres">
      <dgm:prSet presAssocID="{7BFDBF10-F258-4D8C-861C-780BCB52022A}" presName="cycle" presStyleCnt="0"/>
      <dgm:spPr/>
    </dgm:pt>
    <dgm:pt modelId="{7D4ADA1C-2C62-43E5-B6EA-4283EE1BDAED}" type="pres">
      <dgm:prSet presAssocID="{7BFDBF10-F258-4D8C-861C-780BCB52022A}" presName="centerShape" presStyleCnt="0"/>
      <dgm:spPr/>
    </dgm:pt>
    <dgm:pt modelId="{31016742-7185-486D-9CC6-9EDA2694F4E7}" type="pres">
      <dgm:prSet presAssocID="{7BFDBF10-F258-4D8C-861C-780BCB52022A}" presName="connSite" presStyleLbl="node1" presStyleIdx="0" presStyleCnt="5"/>
      <dgm:spPr/>
    </dgm:pt>
    <dgm:pt modelId="{8D1F2A38-C2CD-4A31-BB95-5B43910BC367}" type="pres">
      <dgm:prSet presAssocID="{7BFDBF10-F258-4D8C-861C-780BCB52022A}" presName="visible" presStyleLbl="node1" presStyleIdx="0" presStyleCnt="5" custScaleX="117743" custScaleY="108712" custLinFactNeighborX="-21491" custLinFactNeighborY="-86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77E60AE-E163-4B64-AA96-BC56E904ADA4}" type="pres">
      <dgm:prSet presAssocID="{ABFEFECA-510C-41AB-A8BA-E70C8B0CC97E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2DEFF07-30FA-4518-8837-AF206196A2FC}" type="pres">
      <dgm:prSet presAssocID="{868157EF-2C2D-4609-8B52-FE494AE4BDEF}" presName="node" presStyleCnt="0"/>
      <dgm:spPr/>
    </dgm:pt>
    <dgm:pt modelId="{E22D0A4D-312E-4A59-AEA8-3067B3AE5784}" type="pres">
      <dgm:prSet presAssocID="{868157EF-2C2D-4609-8B52-FE494AE4BDEF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9363BB-9C80-4EF6-9450-35AEAEF0B5F2}" type="pres">
      <dgm:prSet presAssocID="{868157EF-2C2D-4609-8B52-FE494AE4BDEF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CECE46-C555-4704-9C2B-88577356078D}" type="pres">
      <dgm:prSet presAssocID="{D2232A8B-8471-40A3-9E1E-83288DA4882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1A39B81-B66A-4A9D-8141-572C48F79892}" type="pres">
      <dgm:prSet presAssocID="{6077DEA3-1EBF-48B0-8EF5-6AFFFB6F56B0}" presName="node" presStyleCnt="0"/>
      <dgm:spPr/>
    </dgm:pt>
    <dgm:pt modelId="{EA302B0F-BF11-4381-9413-7759D93679F0}" type="pres">
      <dgm:prSet presAssocID="{6077DEA3-1EBF-48B0-8EF5-6AFFFB6F56B0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604E70-C117-4E51-AEFF-4F8DBE5A9B1B}" type="pres">
      <dgm:prSet presAssocID="{6077DEA3-1EBF-48B0-8EF5-6AFFFB6F56B0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C2DAB2-4642-4D63-822A-238C89001E65}" type="pres">
      <dgm:prSet presAssocID="{9C07ECE4-E396-4E18-9537-475F46F7FC7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D7AC36E-0FBD-4AC6-B01B-FACBD07E675C}" type="pres">
      <dgm:prSet presAssocID="{C7E49F1E-0278-4673-85B7-D147F226B29C}" presName="node" presStyleCnt="0"/>
      <dgm:spPr/>
    </dgm:pt>
    <dgm:pt modelId="{D93AEE81-21A9-4D34-845C-784B4661DEE7}" type="pres">
      <dgm:prSet presAssocID="{C7E49F1E-0278-4673-85B7-D147F226B29C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68DA99-0382-4F75-A3A0-342C6E287634}" type="pres">
      <dgm:prSet presAssocID="{C7E49F1E-0278-4673-85B7-D147F226B29C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478E5C-A6D2-4FC6-AE33-3B294FF479CD}" type="pres">
      <dgm:prSet presAssocID="{307B48D9-1E22-4C00-B1F5-7C7568946F4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EC03B87-7031-462F-B226-3408178D9C72}" type="pres">
      <dgm:prSet presAssocID="{DD542E70-815B-411D-897E-DC774C3F0127}" presName="node" presStyleCnt="0"/>
      <dgm:spPr/>
    </dgm:pt>
    <dgm:pt modelId="{BD6C6B21-B121-416D-AAC3-41C8F4A163C4}" type="pres">
      <dgm:prSet presAssocID="{DD542E70-815B-411D-897E-DC774C3F012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C86C96-593A-4295-9DCA-762615204919}" type="pres">
      <dgm:prSet presAssocID="{DD542E70-815B-411D-897E-DC774C3F012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28EB848-F514-4E38-991F-F47F23A252E0}" srcId="{6077DEA3-1EBF-48B0-8EF5-6AFFFB6F56B0}" destId="{D33296DB-1A30-42E3-8F92-A3E411BA9C46}" srcOrd="0" destOrd="0" parTransId="{9FABC6F5-1882-4E35-8BA9-A42068E7716E}" sibTransId="{0E3BD174-30F2-40C7-BF0A-4AFC9B409F5B}"/>
    <dgm:cxn modelId="{20E5862D-2B59-45E9-9E27-A9F64D245A3B}" type="presOf" srcId="{1219FD25-A111-4AE3-A51B-56B3B9CE3F49}" destId="{B068DA99-0382-4F75-A3A0-342C6E287634}" srcOrd="0" destOrd="0" presId="urn:microsoft.com/office/officeart/2005/8/layout/radial2"/>
    <dgm:cxn modelId="{C53543AE-375D-40BD-AF79-9C2C5D9C7C6D}" type="presOf" srcId="{6077DEA3-1EBF-48B0-8EF5-6AFFFB6F56B0}" destId="{EA302B0F-BF11-4381-9413-7759D93679F0}" srcOrd="0" destOrd="0" presId="urn:microsoft.com/office/officeart/2005/8/layout/radial2"/>
    <dgm:cxn modelId="{77CF41B2-D995-438B-ACE6-F4CDE9D37CA1}" type="presOf" srcId="{1C0478F9-A9F4-4672-98D1-290ABB0E4C7C}" destId="{DDC86C96-593A-4295-9DCA-762615204919}" srcOrd="0" destOrd="0" presId="urn:microsoft.com/office/officeart/2005/8/layout/radial2"/>
    <dgm:cxn modelId="{3FB7C0A7-DE4C-4347-B802-68AB90A54D6E}" type="presOf" srcId="{DD542E70-815B-411D-897E-DC774C3F0127}" destId="{BD6C6B21-B121-416D-AAC3-41C8F4A163C4}" srcOrd="0" destOrd="0" presId="urn:microsoft.com/office/officeart/2005/8/layout/radial2"/>
    <dgm:cxn modelId="{BEB4DF8D-5C4B-4E18-A047-F0799F76B1AF}" type="presOf" srcId="{D33296DB-1A30-42E3-8F92-A3E411BA9C46}" destId="{EE604E70-C117-4E51-AEFF-4F8DBE5A9B1B}" srcOrd="0" destOrd="0" presId="urn:microsoft.com/office/officeart/2005/8/layout/radial2"/>
    <dgm:cxn modelId="{B516A26C-8782-4F87-AF31-81CFCB01614A}" srcId="{7BFDBF10-F258-4D8C-861C-780BCB52022A}" destId="{6077DEA3-1EBF-48B0-8EF5-6AFFFB6F56B0}" srcOrd="1" destOrd="0" parTransId="{D2232A8B-8471-40A3-9E1E-83288DA48825}" sibTransId="{26F3FC18-A9BD-4C83-8EA4-76EE8181B5A8}"/>
    <dgm:cxn modelId="{E4CD263F-F651-4BF1-8D10-108088F056C4}" type="presOf" srcId="{868157EF-2C2D-4609-8B52-FE494AE4BDEF}" destId="{E22D0A4D-312E-4A59-AEA8-3067B3AE5784}" srcOrd="0" destOrd="0" presId="urn:microsoft.com/office/officeart/2005/8/layout/radial2"/>
    <dgm:cxn modelId="{1E1A3AE4-9519-4897-BF63-ACDE704FB581}" srcId="{7BFDBF10-F258-4D8C-861C-780BCB52022A}" destId="{C7E49F1E-0278-4673-85B7-D147F226B29C}" srcOrd="2" destOrd="0" parTransId="{9C07ECE4-E396-4E18-9537-475F46F7FC77}" sibTransId="{E5AC2FF7-7332-41EB-B13F-D5A1DE1FC2F3}"/>
    <dgm:cxn modelId="{06A50391-17BD-49B7-BD5C-BFC483285D18}" type="presOf" srcId="{9C07ECE4-E396-4E18-9537-475F46F7FC77}" destId="{3CC2DAB2-4642-4D63-822A-238C89001E65}" srcOrd="0" destOrd="0" presId="urn:microsoft.com/office/officeart/2005/8/layout/radial2"/>
    <dgm:cxn modelId="{7DC1B738-789F-483F-8F2D-EA2BEC20D918}" type="presOf" srcId="{D2232A8B-8471-40A3-9E1E-83288DA48825}" destId="{B2CECE46-C555-4704-9C2B-88577356078D}" srcOrd="0" destOrd="0" presId="urn:microsoft.com/office/officeart/2005/8/layout/radial2"/>
    <dgm:cxn modelId="{65A3E043-DD6A-4F34-9944-ED3102C73B28}" type="presOf" srcId="{7BFDBF10-F258-4D8C-861C-780BCB52022A}" destId="{D56192C6-6D8C-4B59-8C04-14F00BA7DF75}" srcOrd="0" destOrd="0" presId="urn:microsoft.com/office/officeart/2005/8/layout/radial2"/>
    <dgm:cxn modelId="{02747F01-452D-4968-9DBD-74F737760D80}" type="presOf" srcId="{307B48D9-1E22-4C00-B1F5-7C7568946F4E}" destId="{44478E5C-A6D2-4FC6-AE33-3B294FF479CD}" srcOrd="0" destOrd="0" presId="urn:microsoft.com/office/officeart/2005/8/layout/radial2"/>
    <dgm:cxn modelId="{4F1F31CA-CDDE-4B1C-8C6B-70FBE73FEE31}" srcId="{7BFDBF10-F258-4D8C-861C-780BCB52022A}" destId="{868157EF-2C2D-4609-8B52-FE494AE4BDEF}" srcOrd="0" destOrd="0" parTransId="{ABFEFECA-510C-41AB-A8BA-E70C8B0CC97E}" sibTransId="{1C5858EF-F228-42F6-8FAD-F371C4AA353D}"/>
    <dgm:cxn modelId="{C36E7EC4-7292-4D35-AA68-2EE94C9B53BC}" srcId="{DD542E70-815B-411D-897E-DC774C3F0127}" destId="{1C0478F9-A9F4-4672-98D1-290ABB0E4C7C}" srcOrd="0" destOrd="0" parTransId="{E75F2403-1714-4B6C-BAF3-7BCEA96FD698}" sibTransId="{7B364647-3948-4980-B851-9C88FDA77B14}"/>
    <dgm:cxn modelId="{67A80410-9911-4713-906A-65E4CEADE2B5}" type="presOf" srcId="{C7E49F1E-0278-4673-85B7-D147F226B29C}" destId="{D93AEE81-21A9-4D34-845C-784B4661DEE7}" srcOrd="0" destOrd="0" presId="urn:microsoft.com/office/officeart/2005/8/layout/radial2"/>
    <dgm:cxn modelId="{D7B5338F-375C-44E0-A456-406E191FF4E6}" type="presOf" srcId="{ABFEFECA-510C-41AB-A8BA-E70C8B0CC97E}" destId="{A77E60AE-E163-4B64-AA96-BC56E904ADA4}" srcOrd="0" destOrd="0" presId="urn:microsoft.com/office/officeart/2005/8/layout/radial2"/>
    <dgm:cxn modelId="{746F211A-92B2-46A9-9093-62B7D02F5065}" srcId="{7BFDBF10-F258-4D8C-861C-780BCB52022A}" destId="{DD542E70-815B-411D-897E-DC774C3F0127}" srcOrd="3" destOrd="0" parTransId="{307B48D9-1E22-4C00-B1F5-7C7568946F4E}" sibTransId="{76362BFD-A083-4013-B336-815F6C7D70D6}"/>
    <dgm:cxn modelId="{DA32AB4B-89E1-45CE-B9D3-6C649DDDFF34}" srcId="{868157EF-2C2D-4609-8B52-FE494AE4BDEF}" destId="{8243502B-D949-4E8A-AB91-FBB950C1D3AD}" srcOrd="0" destOrd="0" parTransId="{4DF75665-1F3E-4DEE-849B-4794799C309A}" sibTransId="{8D1F3D29-F488-4B39-AAE9-DED633B008BB}"/>
    <dgm:cxn modelId="{5A9A4ED4-BB16-4A2A-B602-02E8814BC939}" srcId="{C7E49F1E-0278-4673-85B7-D147F226B29C}" destId="{1219FD25-A111-4AE3-A51B-56B3B9CE3F49}" srcOrd="0" destOrd="0" parTransId="{38DFBDD7-2A2E-41BD-9CAA-E8E0021FA162}" sibTransId="{41048853-2DB6-4F0C-848D-B63E2F88A5E7}"/>
    <dgm:cxn modelId="{960F50B4-0C82-46CE-AD77-E1D9391B8135}" type="presOf" srcId="{8243502B-D949-4E8A-AB91-FBB950C1D3AD}" destId="{649363BB-9C80-4EF6-9450-35AEAEF0B5F2}" srcOrd="0" destOrd="0" presId="urn:microsoft.com/office/officeart/2005/8/layout/radial2"/>
    <dgm:cxn modelId="{9ECB67A4-1C3C-4433-96D4-5FB14D08676C}" type="presParOf" srcId="{D56192C6-6D8C-4B59-8C04-14F00BA7DF75}" destId="{A13DB714-5CBB-486C-A421-3D11CA0CFB82}" srcOrd="0" destOrd="0" presId="urn:microsoft.com/office/officeart/2005/8/layout/radial2"/>
    <dgm:cxn modelId="{D30E1F49-7402-46ED-9A26-A4EAA96E2E4F}" type="presParOf" srcId="{A13DB714-5CBB-486C-A421-3D11CA0CFB82}" destId="{7D4ADA1C-2C62-43E5-B6EA-4283EE1BDAED}" srcOrd="0" destOrd="0" presId="urn:microsoft.com/office/officeart/2005/8/layout/radial2"/>
    <dgm:cxn modelId="{EAA95C7A-1961-436D-A981-35CBCF5E44D5}" type="presParOf" srcId="{7D4ADA1C-2C62-43E5-B6EA-4283EE1BDAED}" destId="{31016742-7185-486D-9CC6-9EDA2694F4E7}" srcOrd="0" destOrd="0" presId="urn:microsoft.com/office/officeart/2005/8/layout/radial2"/>
    <dgm:cxn modelId="{B02AE3D6-ACF0-4603-BAF2-8785076B08DE}" type="presParOf" srcId="{7D4ADA1C-2C62-43E5-B6EA-4283EE1BDAED}" destId="{8D1F2A38-C2CD-4A31-BB95-5B43910BC367}" srcOrd="1" destOrd="0" presId="urn:microsoft.com/office/officeart/2005/8/layout/radial2"/>
    <dgm:cxn modelId="{5B8A053F-F20A-4122-9936-BDA0B3DD5B4B}" type="presParOf" srcId="{A13DB714-5CBB-486C-A421-3D11CA0CFB82}" destId="{A77E60AE-E163-4B64-AA96-BC56E904ADA4}" srcOrd="1" destOrd="0" presId="urn:microsoft.com/office/officeart/2005/8/layout/radial2"/>
    <dgm:cxn modelId="{D04B4F32-0325-46AE-B53F-DAE1F15D1020}" type="presParOf" srcId="{A13DB714-5CBB-486C-A421-3D11CA0CFB82}" destId="{92DEFF07-30FA-4518-8837-AF206196A2FC}" srcOrd="2" destOrd="0" presId="urn:microsoft.com/office/officeart/2005/8/layout/radial2"/>
    <dgm:cxn modelId="{368F5CC4-0741-4C53-93DE-ECDD3F97D9FA}" type="presParOf" srcId="{92DEFF07-30FA-4518-8837-AF206196A2FC}" destId="{E22D0A4D-312E-4A59-AEA8-3067B3AE5784}" srcOrd="0" destOrd="0" presId="urn:microsoft.com/office/officeart/2005/8/layout/radial2"/>
    <dgm:cxn modelId="{72F202ED-F7FB-4B56-BF5C-8DF1735FE176}" type="presParOf" srcId="{92DEFF07-30FA-4518-8837-AF206196A2FC}" destId="{649363BB-9C80-4EF6-9450-35AEAEF0B5F2}" srcOrd="1" destOrd="0" presId="urn:microsoft.com/office/officeart/2005/8/layout/radial2"/>
    <dgm:cxn modelId="{CD1E268A-5C27-41FE-80F5-60982C2D7282}" type="presParOf" srcId="{A13DB714-5CBB-486C-A421-3D11CA0CFB82}" destId="{B2CECE46-C555-4704-9C2B-88577356078D}" srcOrd="3" destOrd="0" presId="urn:microsoft.com/office/officeart/2005/8/layout/radial2"/>
    <dgm:cxn modelId="{95C57CC2-719E-4738-9D8A-60C2B5559081}" type="presParOf" srcId="{A13DB714-5CBB-486C-A421-3D11CA0CFB82}" destId="{41A39B81-B66A-4A9D-8141-572C48F79892}" srcOrd="4" destOrd="0" presId="urn:microsoft.com/office/officeart/2005/8/layout/radial2"/>
    <dgm:cxn modelId="{AD1B07DB-339A-41C0-9C79-16BA6C252604}" type="presParOf" srcId="{41A39B81-B66A-4A9D-8141-572C48F79892}" destId="{EA302B0F-BF11-4381-9413-7759D93679F0}" srcOrd="0" destOrd="0" presId="urn:microsoft.com/office/officeart/2005/8/layout/radial2"/>
    <dgm:cxn modelId="{ECE61E73-884D-498D-8D81-104A8D6207EA}" type="presParOf" srcId="{41A39B81-B66A-4A9D-8141-572C48F79892}" destId="{EE604E70-C117-4E51-AEFF-4F8DBE5A9B1B}" srcOrd="1" destOrd="0" presId="urn:microsoft.com/office/officeart/2005/8/layout/radial2"/>
    <dgm:cxn modelId="{32FC10BB-6A25-470C-8073-B8F31B20A8BF}" type="presParOf" srcId="{A13DB714-5CBB-486C-A421-3D11CA0CFB82}" destId="{3CC2DAB2-4642-4D63-822A-238C89001E65}" srcOrd="5" destOrd="0" presId="urn:microsoft.com/office/officeart/2005/8/layout/radial2"/>
    <dgm:cxn modelId="{D0E39C86-D02B-47C0-8A09-D0AFAE3F6C46}" type="presParOf" srcId="{A13DB714-5CBB-486C-A421-3D11CA0CFB82}" destId="{9D7AC36E-0FBD-4AC6-B01B-FACBD07E675C}" srcOrd="6" destOrd="0" presId="urn:microsoft.com/office/officeart/2005/8/layout/radial2"/>
    <dgm:cxn modelId="{ECB8C1A6-2F22-45DB-95E7-C6EF85760151}" type="presParOf" srcId="{9D7AC36E-0FBD-4AC6-B01B-FACBD07E675C}" destId="{D93AEE81-21A9-4D34-845C-784B4661DEE7}" srcOrd="0" destOrd="0" presId="urn:microsoft.com/office/officeart/2005/8/layout/radial2"/>
    <dgm:cxn modelId="{775F10AD-73A0-4A09-9B8B-36E699CE773E}" type="presParOf" srcId="{9D7AC36E-0FBD-4AC6-B01B-FACBD07E675C}" destId="{B068DA99-0382-4F75-A3A0-342C6E287634}" srcOrd="1" destOrd="0" presId="urn:microsoft.com/office/officeart/2005/8/layout/radial2"/>
    <dgm:cxn modelId="{44FA6EDE-A86E-4A57-9885-38668935AA80}" type="presParOf" srcId="{A13DB714-5CBB-486C-A421-3D11CA0CFB82}" destId="{44478E5C-A6D2-4FC6-AE33-3B294FF479CD}" srcOrd="7" destOrd="0" presId="urn:microsoft.com/office/officeart/2005/8/layout/radial2"/>
    <dgm:cxn modelId="{E8152ACF-90EC-4625-9BD9-A748614919AC}" type="presParOf" srcId="{A13DB714-5CBB-486C-A421-3D11CA0CFB82}" destId="{6EC03B87-7031-462F-B226-3408178D9C72}" srcOrd="8" destOrd="0" presId="urn:microsoft.com/office/officeart/2005/8/layout/radial2"/>
    <dgm:cxn modelId="{2B47C319-1AC4-4034-9515-45E4805DA044}" type="presParOf" srcId="{6EC03B87-7031-462F-B226-3408178D9C72}" destId="{BD6C6B21-B121-416D-AAC3-41C8F4A163C4}" srcOrd="0" destOrd="0" presId="urn:microsoft.com/office/officeart/2005/8/layout/radial2"/>
    <dgm:cxn modelId="{3C6F4D27-5BD3-4EB8-B4C7-B08FA40CC843}" type="presParOf" srcId="{6EC03B87-7031-462F-B226-3408178D9C72}" destId="{DDC86C96-593A-4295-9DCA-76261520491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478E5C-A6D2-4FC6-AE33-3B294FF479CD}">
      <dsp:nvSpPr>
        <dsp:cNvPr id="0" name=""/>
        <dsp:cNvSpPr/>
      </dsp:nvSpPr>
      <dsp:spPr>
        <a:xfrm rot="3681963">
          <a:off x="2071835" y="2767494"/>
          <a:ext cx="730571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730571" y="205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C2DAB2-4642-4D63-822A-238C89001E65}">
      <dsp:nvSpPr>
        <dsp:cNvPr id="0" name=""/>
        <dsp:cNvSpPr/>
      </dsp:nvSpPr>
      <dsp:spPr>
        <a:xfrm rot="1312049">
          <a:off x="2472795" y="2241561"/>
          <a:ext cx="522642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522642" y="205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ECE46-C555-4704-9C2B-88577356078D}">
      <dsp:nvSpPr>
        <dsp:cNvPr id="0" name=""/>
        <dsp:cNvSpPr/>
      </dsp:nvSpPr>
      <dsp:spPr>
        <a:xfrm rot="20287951">
          <a:off x="2472795" y="1641104"/>
          <a:ext cx="522642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522642" y="205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7E60AE-E163-4B64-AA96-BC56E904ADA4}">
      <dsp:nvSpPr>
        <dsp:cNvPr id="0" name=""/>
        <dsp:cNvSpPr/>
      </dsp:nvSpPr>
      <dsp:spPr>
        <a:xfrm rot="17918037">
          <a:off x="2071835" y="1115171"/>
          <a:ext cx="730571" cy="41044"/>
        </a:xfrm>
        <a:custGeom>
          <a:avLst/>
          <a:gdLst/>
          <a:ahLst/>
          <a:cxnLst/>
          <a:rect l="0" t="0" r="0" b="0"/>
          <a:pathLst>
            <a:path>
              <a:moveTo>
                <a:pt x="0" y="20522"/>
              </a:moveTo>
              <a:lnTo>
                <a:pt x="730571" y="2052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F2A38-C2CD-4A31-BB95-5B43910BC367}">
      <dsp:nvSpPr>
        <dsp:cNvPr id="0" name=""/>
        <dsp:cNvSpPr/>
      </dsp:nvSpPr>
      <dsp:spPr>
        <a:xfrm>
          <a:off x="825268" y="1164183"/>
          <a:ext cx="1700714" cy="157026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2D0A4D-312E-4A59-AEA8-3067B3AE5784}">
      <dsp:nvSpPr>
        <dsp:cNvPr id="0" name=""/>
        <dsp:cNvSpPr/>
      </dsp:nvSpPr>
      <dsp:spPr>
        <a:xfrm>
          <a:off x="2386497" y="1421"/>
          <a:ext cx="866657" cy="8666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13416" y="128340"/>
        <a:ext cx="612819" cy="612819"/>
      </dsp:txXfrm>
    </dsp:sp>
    <dsp:sp modelId="{649363BB-9C80-4EF6-9450-35AEAEF0B5F2}">
      <dsp:nvSpPr>
        <dsp:cNvPr id="0" name=""/>
        <dsp:cNvSpPr/>
      </dsp:nvSpPr>
      <dsp:spPr>
        <a:xfrm>
          <a:off x="3339821" y="1421"/>
          <a:ext cx="1299986" cy="866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39821" y="1421"/>
        <a:ext cx="1299986" cy="866657"/>
      </dsp:txXfrm>
    </dsp:sp>
    <dsp:sp modelId="{EA302B0F-BF11-4381-9413-7759D93679F0}">
      <dsp:nvSpPr>
        <dsp:cNvPr id="0" name=""/>
        <dsp:cNvSpPr/>
      </dsp:nvSpPr>
      <dsp:spPr>
        <a:xfrm>
          <a:off x="2945456" y="969567"/>
          <a:ext cx="866657" cy="8666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4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72375" y="1096486"/>
        <a:ext cx="612819" cy="612819"/>
      </dsp:txXfrm>
    </dsp:sp>
    <dsp:sp modelId="{EE604E70-C117-4E51-AEFF-4F8DBE5A9B1B}">
      <dsp:nvSpPr>
        <dsp:cNvPr id="0" name=""/>
        <dsp:cNvSpPr/>
      </dsp:nvSpPr>
      <dsp:spPr>
        <a:xfrm>
          <a:off x="3898780" y="969567"/>
          <a:ext cx="1299986" cy="866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98780" y="969567"/>
        <a:ext cx="1299986" cy="866657"/>
      </dsp:txXfrm>
    </dsp:sp>
    <dsp:sp modelId="{D93AEE81-21A9-4D34-845C-784B4661DEE7}">
      <dsp:nvSpPr>
        <dsp:cNvPr id="0" name=""/>
        <dsp:cNvSpPr/>
      </dsp:nvSpPr>
      <dsp:spPr>
        <a:xfrm>
          <a:off x="2945456" y="2087485"/>
          <a:ext cx="866657" cy="8666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400" kern="120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72375" y="2214404"/>
        <a:ext cx="612819" cy="612819"/>
      </dsp:txXfrm>
    </dsp:sp>
    <dsp:sp modelId="{B068DA99-0382-4F75-A3A0-342C6E287634}">
      <dsp:nvSpPr>
        <dsp:cNvPr id="0" name=""/>
        <dsp:cNvSpPr/>
      </dsp:nvSpPr>
      <dsp:spPr>
        <a:xfrm>
          <a:off x="3898780" y="2087485"/>
          <a:ext cx="1299986" cy="866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898780" y="2087485"/>
        <a:ext cx="1299986" cy="866657"/>
      </dsp:txXfrm>
    </dsp:sp>
    <dsp:sp modelId="{BD6C6B21-B121-416D-AAC3-41C8F4A163C4}">
      <dsp:nvSpPr>
        <dsp:cNvPr id="0" name=""/>
        <dsp:cNvSpPr/>
      </dsp:nvSpPr>
      <dsp:spPr>
        <a:xfrm>
          <a:off x="2386497" y="3055631"/>
          <a:ext cx="866657" cy="8666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4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13416" y="3182550"/>
        <a:ext cx="612819" cy="612819"/>
      </dsp:txXfrm>
    </dsp:sp>
    <dsp:sp modelId="{DDC86C96-593A-4295-9DCA-762615204919}">
      <dsp:nvSpPr>
        <dsp:cNvPr id="0" name=""/>
        <dsp:cNvSpPr/>
      </dsp:nvSpPr>
      <dsp:spPr>
        <a:xfrm>
          <a:off x="3339821" y="3055631"/>
          <a:ext cx="1299986" cy="866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339821" y="3055631"/>
        <a:ext cx="1299986" cy="866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117343" y="747363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392753" y="2113575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3134721" y="2824458"/>
            <a:ext cx="2742307" cy="2506475"/>
          </a:xfrm>
          <a:prstGeom prst="noSmoking">
            <a:avLst/>
          </a:prstGeom>
          <a:ln>
            <a:solidFill>
              <a:srgbClr val="C0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38015">
            <a:off x="694720" y="3313737"/>
            <a:ext cx="2041355" cy="168871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16129">
            <a:off x="1097369" y="4894924"/>
            <a:ext cx="1779211" cy="147185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84487">
            <a:off x="5243128" y="2019604"/>
            <a:ext cx="2236303" cy="184998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1461">
            <a:off x="3256279" y="3697007"/>
            <a:ext cx="1655610" cy="136960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94360">
            <a:off x="279563" y="1816756"/>
            <a:ext cx="2131372" cy="176318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87808">
            <a:off x="6451416" y="3603980"/>
            <a:ext cx="2231142" cy="184571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8931">
            <a:off x="5520345" y="5212562"/>
            <a:ext cx="1464716" cy="1211691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66283">
            <a:off x="3407771" y="5727165"/>
            <a:ext cx="1214721" cy="1004882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93081">
            <a:off x="7125105" y="1565240"/>
            <a:ext cx="2083208" cy="1723341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355" b="98703" l="3219" r="982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18931">
            <a:off x="5833468" y="2660694"/>
            <a:ext cx="1594466" cy="1319027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9995770" y="16283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483855404"/>
              </p:ext>
            </p:extLst>
          </p:nvPr>
        </p:nvGraphicFramePr>
        <p:xfrm>
          <a:off x="2070506" y="1341019"/>
          <a:ext cx="6334458" cy="3923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982788" y="5015739"/>
            <a:ext cx="3161212" cy="1172321"/>
          </a:xfrm>
          <a:prstGeom prst="rightArrow">
            <a:avLst/>
          </a:prstGeom>
          <a:solidFill>
            <a:srgbClr val="00B0F0"/>
          </a:solidFill>
          <a:ln w="76200">
            <a:solidFill>
              <a:schemeClr val="accent2"/>
            </a:solidFill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衛福部疾管署</a:t>
            </a:r>
          </a:p>
          <a:p>
            <a:pPr algn="ctr"/>
            <a:endParaRPr lang="zh-TW" altLang="en-US" dirty="0"/>
          </a:p>
        </p:txBody>
      </p:sp>
      <p:sp>
        <p:nvSpPr>
          <p:cNvPr id="5" name="向右箭號 4"/>
          <p:cNvSpPr/>
          <p:nvPr/>
        </p:nvSpPr>
        <p:spPr>
          <a:xfrm flipH="1">
            <a:off x="9792788" y="754858"/>
            <a:ext cx="2512423" cy="1172321"/>
          </a:xfrm>
          <a:prstGeom prst="rightArrow">
            <a:avLst/>
          </a:prstGeom>
          <a:solidFill>
            <a:srgbClr val="00B0F0"/>
          </a:solidFill>
          <a:ln w="76200">
            <a:solidFill>
              <a:schemeClr val="accent2"/>
            </a:solidFill>
          </a:ln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2019-10-21T06:04:12Z</dcterms:modified>
</cp:coreProperties>
</file>