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2504D7-95D6-4E78-91F5-F2E789B328D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092557F-89AA-44F0-AE6B-B30647FE98B1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851CDADB-AF76-4C9D-A5A4-4DB027F59537}" type="parTrans" cxnId="{3685EFC2-F0BA-4ADA-A0EC-E383A8AE1DDE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047E91F-8F29-4FDF-86AC-20E72E5FC9A9}" type="sibTrans" cxnId="{3685EFC2-F0BA-4ADA-A0EC-E383A8AE1DDE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79F4CAF6-EBC9-445F-B275-AFFEBD5DB0E2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D8F719FA-A3B6-45B4-B556-5F89B27E4B37}" type="parTrans" cxnId="{FF8132C4-716C-4E22-810A-7501517F30EC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92102A32-76FB-4BC8-A871-5D0304F39F18}" type="sibTrans" cxnId="{FF8132C4-716C-4E22-810A-7501517F30EC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0E7F8DFE-8FEF-4269-9DBB-8F54DA07DF47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BEF1853-64F4-44B5-87C2-DD8CD754F1DA}" type="parTrans" cxnId="{A66C2B4A-F8E4-4BF6-87F4-6CFF5FA9D22B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7D1C63A-EC3F-49D3-A3DE-386377533438}" type="sibTrans" cxnId="{A66C2B4A-F8E4-4BF6-87F4-6CFF5FA9D22B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621FB41-17F9-4F86-AD76-6069E3335F62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EC895E06-AC0B-40AF-8FDA-FD1BAB6E1717}" type="parTrans" cxnId="{9BDDE2CB-A8F6-412A-90A5-DE91B7E87FB1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88A3B221-D3F6-4E97-AB5A-BEE19A690203}" type="sibTrans" cxnId="{9BDDE2CB-A8F6-412A-90A5-DE91B7E87FB1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8A29E4A0-6C02-43E8-AD62-2E0599E2D6B8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23AB14A-61C6-4992-8DEB-B94DCAE48026}" type="parTrans" cxnId="{AAC3114F-E1B2-4C21-809F-A39A62368E92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685D161-8834-43DC-9C75-1936C09C2C30}" type="sibTrans" cxnId="{AAC3114F-E1B2-4C21-809F-A39A62368E92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6E686DD-AAD8-4007-A530-4DA4157BDEEA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B5599002-4B57-4077-9FCA-BDB82254829A}" type="parTrans" cxnId="{CE9BE8E6-85DA-4836-B25E-D6680F09D546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83655AB7-352C-4583-814C-31572F2B0D8F}" type="sibTrans" cxnId="{CE9BE8E6-85DA-4836-B25E-D6680F09D546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F600EFA5-09EA-4392-95CE-2D3A65AE6F23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B5EAC00D-8E9C-4B4E-99E2-EF4241940D55}" type="parTrans" cxnId="{605EF27A-1E7E-401A-8BBE-DA5D91F3B247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152B740F-91D3-4267-A1FA-3E091B467CDA}" type="sibTrans" cxnId="{605EF27A-1E7E-401A-8BBE-DA5D91F3B247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DE6AC6D7-55B6-4B1E-9BF7-914B8F50AF1D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25F2BA03-A3BB-41C2-B55D-C9A68AB54707}" type="parTrans" cxnId="{5676A426-093A-4AD7-AD7F-5BEB98352711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A3A4948-F2B3-42AC-BF88-3A4F8BB349F7}" type="sibTrans" cxnId="{5676A426-093A-4AD7-AD7F-5BEB98352711}">
      <dgm:prSet/>
      <dgm:spPr/>
      <dgm:t>
        <a:bodyPr/>
        <a:lstStyle/>
        <a:p>
          <a:endParaRPr lang="zh-TW" altLang="en-US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642CB22-B6EB-449F-AF48-C7BA7A416DF7}" type="pres">
      <dgm:prSet presAssocID="{BD2504D7-95D6-4E78-91F5-F2E789B328D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75ACAFF-9C9B-48C9-BE6E-42D5989178AC}" type="pres">
      <dgm:prSet presAssocID="{BD2504D7-95D6-4E78-91F5-F2E789B328DA}" presName="cycle" presStyleCnt="0"/>
      <dgm:spPr/>
    </dgm:pt>
    <dgm:pt modelId="{F3E2567F-22C0-4840-9473-8BBBA96E2C30}" type="pres">
      <dgm:prSet presAssocID="{BD2504D7-95D6-4E78-91F5-F2E789B328DA}" presName="centerShape" presStyleCnt="0"/>
      <dgm:spPr/>
    </dgm:pt>
    <dgm:pt modelId="{03D339F5-2A6E-42D4-9FCB-37FF6AF653F2}" type="pres">
      <dgm:prSet presAssocID="{BD2504D7-95D6-4E78-91F5-F2E789B328DA}" presName="connSite" presStyleLbl="node1" presStyleIdx="0" presStyleCnt="5"/>
      <dgm:spPr/>
    </dgm:pt>
    <dgm:pt modelId="{FFEE0364-1D45-4D9F-BEB1-D0BA9B8A0108}" type="pres">
      <dgm:prSet presAssocID="{BD2504D7-95D6-4E78-91F5-F2E789B328DA}" presName="visible" presStyleLbl="node1" presStyleIdx="0" presStyleCnt="5" custLinFactNeighborX="4005" custLinFactNeighborY="643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B6B712C-BAAC-4FC4-BC0A-266E40C40C42}" type="pres">
      <dgm:prSet presAssocID="{851CDADB-AF76-4C9D-A5A4-4DB027F5953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8E8BB09-AA8A-45DB-B1E5-514B728BD082}" type="pres">
      <dgm:prSet presAssocID="{1092557F-89AA-44F0-AE6B-B30647FE98B1}" presName="node" presStyleCnt="0"/>
      <dgm:spPr/>
    </dgm:pt>
    <dgm:pt modelId="{D6570BF5-E38A-48D3-9A25-E14BCE75FE5B}" type="pres">
      <dgm:prSet presAssocID="{1092557F-89AA-44F0-AE6B-B30647FE98B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EF6CAF-C0F1-4A89-BA7A-8332D0E8CFB5}" type="pres">
      <dgm:prSet presAssocID="{1092557F-89AA-44F0-AE6B-B30647FE98B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2F2FED-D0FA-40D1-9859-D7AE05B79DF6}" type="pres">
      <dgm:prSet presAssocID="{FBEF1853-64F4-44B5-87C2-DD8CD754F1D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2F99A95-569D-40AB-AFA9-20B907277511}" type="pres">
      <dgm:prSet presAssocID="{0E7F8DFE-8FEF-4269-9DBB-8F54DA07DF47}" presName="node" presStyleCnt="0"/>
      <dgm:spPr/>
    </dgm:pt>
    <dgm:pt modelId="{0B112C60-808F-424C-972D-B216A2A9F4A3}" type="pres">
      <dgm:prSet presAssocID="{0E7F8DFE-8FEF-4269-9DBB-8F54DA07DF4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922B19-E7BE-47E1-BF34-3B030BD01E56}" type="pres">
      <dgm:prSet presAssocID="{0E7F8DFE-8FEF-4269-9DBB-8F54DA07DF4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520141-77D8-4017-AC6D-426D17566CC1}" type="pres">
      <dgm:prSet presAssocID="{523AB14A-61C6-4992-8DEB-B94DCAE4802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E5434FF-D923-4498-913D-5B250E9764E0}" type="pres">
      <dgm:prSet presAssocID="{8A29E4A0-6C02-43E8-AD62-2E0599E2D6B8}" presName="node" presStyleCnt="0"/>
      <dgm:spPr/>
    </dgm:pt>
    <dgm:pt modelId="{AA791CA9-057F-426A-B670-EAD98DB23E78}" type="pres">
      <dgm:prSet presAssocID="{8A29E4A0-6C02-43E8-AD62-2E0599E2D6B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FFE405-63AE-4015-99C1-AB05B56C97DE}" type="pres">
      <dgm:prSet presAssocID="{8A29E4A0-6C02-43E8-AD62-2E0599E2D6B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78DB1A-D103-4820-A6A3-EB9D78F4E19A}" type="pres">
      <dgm:prSet presAssocID="{B5EAC00D-8E9C-4B4E-99E2-EF4241940D5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643D73E-0A65-4F69-A648-D45D606DEDD0}" type="pres">
      <dgm:prSet presAssocID="{F600EFA5-09EA-4392-95CE-2D3A65AE6F23}" presName="node" presStyleCnt="0"/>
      <dgm:spPr/>
    </dgm:pt>
    <dgm:pt modelId="{13CEA0EE-81B2-4EA1-A405-A1799A7AC7FF}" type="pres">
      <dgm:prSet presAssocID="{F600EFA5-09EA-4392-95CE-2D3A65AE6F2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6B8F2D-D6A8-429C-9E10-F3BF0C110973}" type="pres">
      <dgm:prSet presAssocID="{F600EFA5-09EA-4392-95CE-2D3A65AE6F2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32878E9-EF44-40CC-90C8-F90E78C7B263}" type="presOf" srcId="{36E686DD-AAD8-4007-A530-4DA4157BDEEA}" destId="{2AFFE405-63AE-4015-99C1-AB05B56C97DE}" srcOrd="0" destOrd="0" presId="urn:microsoft.com/office/officeart/2005/8/layout/radial2"/>
    <dgm:cxn modelId="{D8840660-160F-44FA-BD03-C07010814FBB}" type="presOf" srcId="{B5EAC00D-8E9C-4B4E-99E2-EF4241940D55}" destId="{E578DB1A-D103-4820-A6A3-EB9D78F4E19A}" srcOrd="0" destOrd="0" presId="urn:microsoft.com/office/officeart/2005/8/layout/radial2"/>
    <dgm:cxn modelId="{D253DA6F-3B33-4EF8-85DF-ECDC030D7BE5}" type="presOf" srcId="{1092557F-89AA-44F0-AE6B-B30647FE98B1}" destId="{D6570BF5-E38A-48D3-9A25-E14BCE75FE5B}" srcOrd="0" destOrd="0" presId="urn:microsoft.com/office/officeart/2005/8/layout/radial2"/>
    <dgm:cxn modelId="{D37D5EB2-BD55-4743-BD66-E2CD488A29BD}" type="presOf" srcId="{523AB14A-61C6-4992-8DEB-B94DCAE48026}" destId="{43520141-77D8-4017-AC6D-426D17566CC1}" srcOrd="0" destOrd="0" presId="urn:microsoft.com/office/officeart/2005/8/layout/radial2"/>
    <dgm:cxn modelId="{4D4720E7-0562-4010-9BF7-CB713232601D}" type="presOf" srcId="{79F4CAF6-EBC9-445F-B275-AFFEBD5DB0E2}" destId="{22EF6CAF-C0F1-4A89-BA7A-8332D0E8CFB5}" srcOrd="0" destOrd="0" presId="urn:microsoft.com/office/officeart/2005/8/layout/radial2"/>
    <dgm:cxn modelId="{7CA9B8B0-FEE3-46C8-BEAB-CD7E9179CBC8}" type="presOf" srcId="{DE6AC6D7-55B6-4B1E-9BF7-914B8F50AF1D}" destId="{1B6B8F2D-D6A8-429C-9E10-F3BF0C110973}" srcOrd="0" destOrd="0" presId="urn:microsoft.com/office/officeart/2005/8/layout/radial2"/>
    <dgm:cxn modelId="{EBD5D2A7-C1D5-4D97-A55A-F9F54C4F420F}" type="presOf" srcId="{BD2504D7-95D6-4E78-91F5-F2E789B328DA}" destId="{5642CB22-B6EB-449F-AF48-C7BA7A416DF7}" srcOrd="0" destOrd="0" presId="urn:microsoft.com/office/officeart/2005/8/layout/radial2"/>
    <dgm:cxn modelId="{5676A426-093A-4AD7-AD7F-5BEB98352711}" srcId="{F600EFA5-09EA-4392-95CE-2D3A65AE6F23}" destId="{DE6AC6D7-55B6-4B1E-9BF7-914B8F50AF1D}" srcOrd="0" destOrd="0" parTransId="{25F2BA03-A3BB-41C2-B55D-C9A68AB54707}" sibTransId="{3A3A4948-F2B3-42AC-BF88-3A4F8BB349F7}"/>
    <dgm:cxn modelId="{633BDFEE-8726-4DDF-B573-6E25AA5E4FC9}" type="presOf" srcId="{0E7F8DFE-8FEF-4269-9DBB-8F54DA07DF47}" destId="{0B112C60-808F-424C-972D-B216A2A9F4A3}" srcOrd="0" destOrd="0" presId="urn:microsoft.com/office/officeart/2005/8/layout/radial2"/>
    <dgm:cxn modelId="{F29F087B-EEDB-4EBB-87AD-AE5AB93F1C1B}" type="presOf" srcId="{FBEF1853-64F4-44B5-87C2-DD8CD754F1DA}" destId="{E52F2FED-D0FA-40D1-9859-D7AE05B79DF6}" srcOrd="0" destOrd="0" presId="urn:microsoft.com/office/officeart/2005/8/layout/radial2"/>
    <dgm:cxn modelId="{BA5B3FBB-12DB-47D8-A8B7-FD2151B82621}" type="presOf" srcId="{8A29E4A0-6C02-43E8-AD62-2E0599E2D6B8}" destId="{AA791CA9-057F-426A-B670-EAD98DB23E78}" srcOrd="0" destOrd="0" presId="urn:microsoft.com/office/officeart/2005/8/layout/radial2"/>
    <dgm:cxn modelId="{1AA70FBE-34DC-4E64-9728-9B7B647DAE0F}" type="presOf" srcId="{F600EFA5-09EA-4392-95CE-2D3A65AE6F23}" destId="{13CEA0EE-81B2-4EA1-A405-A1799A7AC7FF}" srcOrd="0" destOrd="0" presId="urn:microsoft.com/office/officeart/2005/8/layout/radial2"/>
    <dgm:cxn modelId="{605EF27A-1E7E-401A-8BBE-DA5D91F3B247}" srcId="{BD2504D7-95D6-4E78-91F5-F2E789B328DA}" destId="{F600EFA5-09EA-4392-95CE-2D3A65AE6F23}" srcOrd="3" destOrd="0" parTransId="{B5EAC00D-8E9C-4B4E-99E2-EF4241940D55}" sibTransId="{152B740F-91D3-4267-A1FA-3E091B467CDA}"/>
    <dgm:cxn modelId="{AAC3114F-E1B2-4C21-809F-A39A62368E92}" srcId="{BD2504D7-95D6-4E78-91F5-F2E789B328DA}" destId="{8A29E4A0-6C02-43E8-AD62-2E0599E2D6B8}" srcOrd="2" destOrd="0" parTransId="{523AB14A-61C6-4992-8DEB-B94DCAE48026}" sibTransId="{5685D161-8834-43DC-9C75-1936C09C2C30}"/>
    <dgm:cxn modelId="{CE9BE8E6-85DA-4836-B25E-D6680F09D546}" srcId="{8A29E4A0-6C02-43E8-AD62-2E0599E2D6B8}" destId="{36E686DD-AAD8-4007-A530-4DA4157BDEEA}" srcOrd="0" destOrd="0" parTransId="{B5599002-4B57-4077-9FCA-BDB82254829A}" sibTransId="{83655AB7-352C-4583-814C-31572F2B0D8F}"/>
    <dgm:cxn modelId="{3685EFC2-F0BA-4ADA-A0EC-E383A8AE1DDE}" srcId="{BD2504D7-95D6-4E78-91F5-F2E789B328DA}" destId="{1092557F-89AA-44F0-AE6B-B30647FE98B1}" srcOrd="0" destOrd="0" parTransId="{851CDADB-AF76-4C9D-A5A4-4DB027F59537}" sibTransId="{5047E91F-8F29-4FDF-86AC-20E72E5FC9A9}"/>
    <dgm:cxn modelId="{6E29A5DB-11FE-4DA6-9893-97EC8D6179D6}" type="presOf" srcId="{5621FB41-17F9-4F86-AD76-6069E3335F62}" destId="{13922B19-E7BE-47E1-BF34-3B030BD01E56}" srcOrd="0" destOrd="0" presId="urn:microsoft.com/office/officeart/2005/8/layout/radial2"/>
    <dgm:cxn modelId="{FF8132C4-716C-4E22-810A-7501517F30EC}" srcId="{1092557F-89AA-44F0-AE6B-B30647FE98B1}" destId="{79F4CAF6-EBC9-445F-B275-AFFEBD5DB0E2}" srcOrd="0" destOrd="0" parTransId="{D8F719FA-A3B6-45B4-B556-5F89B27E4B37}" sibTransId="{92102A32-76FB-4BC8-A871-5D0304F39F18}"/>
    <dgm:cxn modelId="{64613424-1599-4A0C-8B51-9409BB462FDD}" type="presOf" srcId="{851CDADB-AF76-4C9D-A5A4-4DB027F59537}" destId="{EB6B712C-BAAC-4FC4-BC0A-266E40C40C42}" srcOrd="0" destOrd="0" presId="urn:microsoft.com/office/officeart/2005/8/layout/radial2"/>
    <dgm:cxn modelId="{A66C2B4A-F8E4-4BF6-87F4-6CFF5FA9D22B}" srcId="{BD2504D7-95D6-4E78-91F5-F2E789B328DA}" destId="{0E7F8DFE-8FEF-4269-9DBB-8F54DA07DF47}" srcOrd="1" destOrd="0" parTransId="{FBEF1853-64F4-44B5-87C2-DD8CD754F1DA}" sibTransId="{57D1C63A-EC3F-49D3-A3DE-386377533438}"/>
    <dgm:cxn modelId="{9BDDE2CB-A8F6-412A-90A5-DE91B7E87FB1}" srcId="{0E7F8DFE-8FEF-4269-9DBB-8F54DA07DF47}" destId="{5621FB41-17F9-4F86-AD76-6069E3335F62}" srcOrd="0" destOrd="0" parTransId="{EC895E06-AC0B-40AF-8FDA-FD1BAB6E1717}" sibTransId="{88A3B221-D3F6-4E97-AB5A-BEE19A690203}"/>
    <dgm:cxn modelId="{646E58E7-B80B-4EE0-8904-77D11561DC5F}" type="presParOf" srcId="{5642CB22-B6EB-449F-AF48-C7BA7A416DF7}" destId="{E75ACAFF-9C9B-48C9-BE6E-42D5989178AC}" srcOrd="0" destOrd="0" presId="urn:microsoft.com/office/officeart/2005/8/layout/radial2"/>
    <dgm:cxn modelId="{16618BED-CDAD-4CDD-837E-A5E01A20719A}" type="presParOf" srcId="{E75ACAFF-9C9B-48C9-BE6E-42D5989178AC}" destId="{F3E2567F-22C0-4840-9473-8BBBA96E2C30}" srcOrd="0" destOrd="0" presId="urn:microsoft.com/office/officeart/2005/8/layout/radial2"/>
    <dgm:cxn modelId="{827ABF52-54E8-41FC-8299-40BDA9083CA9}" type="presParOf" srcId="{F3E2567F-22C0-4840-9473-8BBBA96E2C30}" destId="{03D339F5-2A6E-42D4-9FCB-37FF6AF653F2}" srcOrd="0" destOrd="0" presId="urn:microsoft.com/office/officeart/2005/8/layout/radial2"/>
    <dgm:cxn modelId="{582138CE-18F4-444F-8AAF-629CA47C5FC5}" type="presParOf" srcId="{F3E2567F-22C0-4840-9473-8BBBA96E2C30}" destId="{FFEE0364-1D45-4D9F-BEB1-D0BA9B8A0108}" srcOrd="1" destOrd="0" presId="urn:microsoft.com/office/officeart/2005/8/layout/radial2"/>
    <dgm:cxn modelId="{5DF9271C-00A9-41F5-A7DB-FED70C1E7D62}" type="presParOf" srcId="{E75ACAFF-9C9B-48C9-BE6E-42D5989178AC}" destId="{EB6B712C-BAAC-4FC4-BC0A-266E40C40C42}" srcOrd="1" destOrd="0" presId="urn:microsoft.com/office/officeart/2005/8/layout/radial2"/>
    <dgm:cxn modelId="{A90DA8A0-BB3C-40E3-94F9-86E83F193F53}" type="presParOf" srcId="{E75ACAFF-9C9B-48C9-BE6E-42D5989178AC}" destId="{98E8BB09-AA8A-45DB-B1E5-514B728BD082}" srcOrd="2" destOrd="0" presId="urn:microsoft.com/office/officeart/2005/8/layout/radial2"/>
    <dgm:cxn modelId="{0BBC53AF-D731-4B24-844F-A8F876A5C163}" type="presParOf" srcId="{98E8BB09-AA8A-45DB-B1E5-514B728BD082}" destId="{D6570BF5-E38A-48D3-9A25-E14BCE75FE5B}" srcOrd="0" destOrd="0" presId="urn:microsoft.com/office/officeart/2005/8/layout/radial2"/>
    <dgm:cxn modelId="{8ED98CE2-AF72-4476-A980-697C3DEC0317}" type="presParOf" srcId="{98E8BB09-AA8A-45DB-B1E5-514B728BD082}" destId="{22EF6CAF-C0F1-4A89-BA7A-8332D0E8CFB5}" srcOrd="1" destOrd="0" presId="urn:microsoft.com/office/officeart/2005/8/layout/radial2"/>
    <dgm:cxn modelId="{07E2FF28-E33A-40D4-A846-724100B6C61F}" type="presParOf" srcId="{E75ACAFF-9C9B-48C9-BE6E-42D5989178AC}" destId="{E52F2FED-D0FA-40D1-9859-D7AE05B79DF6}" srcOrd="3" destOrd="0" presId="urn:microsoft.com/office/officeart/2005/8/layout/radial2"/>
    <dgm:cxn modelId="{0A9D3084-D890-468A-9521-DF1E352651E9}" type="presParOf" srcId="{E75ACAFF-9C9B-48C9-BE6E-42D5989178AC}" destId="{B2F99A95-569D-40AB-AFA9-20B907277511}" srcOrd="4" destOrd="0" presId="urn:microsoft.com/office/officeart/2005/8/layout/radial2"/>
    <dgm:cxn modelId="{55B84BF1-7A46-469A-A3EB-286ADFD49DD3}" type="presParOf" srcId="{B2F99A95-569D-40AB-AFA9-20B907277511}" destId="{0B112C60-808F-424C-972D-B216A2A9F4A3}" srcOrd="0" destOrd="0" presId="urn:microsoft.com/office/officeart/2005/8/layout/radial2"/>
    <dgm:cxn modelId="{CECBE44B-E2BC-407C-A113-2732A2AAC12D}" type="presParOf" srcId="{B2F99A95-569D-40AB-AFA9-20B907277511}" destId="{13922B19-E7BE-47E1-BF34-3B030BD01E56}" srcOrd="1" destOrd="0" presId="urn:microsoft.com/office/officeart/2005/8/layout/radial2"/>
    <dgm:cxn modelId="{F7DA16FF-D4F5-47F0-91F8-01AED0E21D82}" type="presParOf" srcId="{E75ACAFF-9C9B-48C9-BE6E-42D5989178AC}" destId="{43520141-77D8-4017-AC6D-426D17566CC1}" srcOrd="5" destOrd="0" presId="urn:microsoft.com/office/officeart/2005/8/layout/radial2"/>
    <dgm:cxn modelId="{0A3ECDD3-E97F-4ED0-823A-B190701342D3}" type="presParOf" srcId="{E75ACAFF-9C9B-48C9-BE6E-42D5989178AC}" destId="{3E5434FF-D923-4498-913D-5B250E9764E0}" srcOrd="6" destOrd="0" presId="urn:microsoft.com/office/officeart/2005/8/layout/radial2"/>
    <dgm:cxn modelId="{8913AEDA-F49F-4C52-B8DE-DD08C834AFD4}" type="presParOf" srcId="{3E5434FF-D923-4498-913D-5B250E9764E0}" destId="{AA791CA9-057F-426A-B670-EAD98DB23E78}" srcOrd="0" destOrd="0" presId="urn:microsoft.com/office/officeart/2005/8/layout/radial2"/>
    <dgm:cxn modelId="{D18E6E26-CB93-4949-AE57-D70731DB7F46}" type="presParOf" srcId="{3E5434FF-D923-4498-913D-5B250E9764E0}" destId="{2AFFE405-63AE-4015-99C1-AB05B56C97DE}" srcOrd="1" destOrd="0" presId="urn:microsoft.com/office/officeart/2005/8/layout/radial2"/>
    <dgm:cxn modelId="{66A8678B-1A09-4D50-B5D8-766703FE87D8}" type="presParOf" srcId="{E75ACAFF-9C9B-48C9-BE6E-42D5989178AC}" destId="{E578DB1A-D103-4820-A6A3-EB9D78F4E19A}" srcOrd="7" destOrd="0" presId="urn:microsoft.com/office/officeart/2005/8/layout/radial2"/>
    <dgm:cxn modelId="{20DE76E4-0881-40CF-A089-96D69773FEC8}" type="presParOf" srcId="{E75ACAFF-9C9B-48C9-BE6E-42D5989178AC}" destId="{5643D73E-0A65-4F69-A648-D45D606DEDD0}" srcOrd="8" destOrd="0" presId="urn:microsoft.com/office/officeart/2005/8/layout/radial2"/>
    <dgm:cxn modelId="{70CBEA08-F376-4F94-92C9-F721AB21567A}" type="presParOf" srcId="{5643D73E-0A65-4F69-A648-D45D606DEDD0}" destId="{13CEA0EE-81B2-4EA1-A405-A1799A7AC7FF}" srcOrd="0" destOrd="0" presId="urn:microsoft.com/office/officeart/2005/8/layout/radial2"/>
    <dgm:cxn modelId="{FAB6C375-3D2B-4D31-B357-E290CE5905FA}" type="presParOf" srcId="{5643D73E-0A65-4F69-A648-D45D606DEDD0}" destId="{1B6B8F2D-D6A8-429C-9E10-F3BF0C11097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8DB1A-D103-4820-A6A3-EB9D78F4E19A}">
      <dsp:nvSpPr>
        <dsp:cNvPr id="0" name=""/>
        <dsp:cNvSpPr/>
      </dsp:nvSpPr>
      <dsp:spPr>
        <a:xfrm rot="3681652">
          <a:off x="1938130" y="3752749"/>
          <a:ext cx="990455" cy="50185"/>
        </a:xfrm>
        <a:custGeom>
          <a:avLst/>
          <a:gdLst/>
          <a:ahLst/>
          <a:cxnLst/>
          <a:rect l="0" t="0" r="0" b="0"/>
          <a:pathLst>
            <a:path>
              <a:moveTo>
                <a:pt x="0" y="25092"/>
              </a:moveTo>
              <a:lnTo>
                <a:pt x="990455" y="250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520141-77D8-4017-AC6D-426D17566CC1}">
      <dsp:nvSpPr>
        <dsp:cNvPr id="0" name=""/>
        <dsp:cNvSpPr/>
      </dsp:nvSpPr>
      <dsp:spPr>
        <a:xfrm rot="1311896">
          <a:off x="2481383" y="3040035"/>
          <a:ext cx="708833" cy="50185"/>
        </a:xfrm>
        <a:custGeom>
          <a:avLst/>
          <a:gdLst/>
          <a:ahLst/>
          <a:cxnLst/>
          <a:rect l="0" t="0" r="0" b="0"/>
          <a:pathLst>
            <a:path>
              <a:moveTo>
                <a:pt x="0" y="25092"/>
              </a:moveTo>
              <a:lnTo>
                <a:pt x="708833" y="250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F2FED-D0FA-40D1-9859-D7AE05B79DF6}">
      <dsp:nvSpPr>
        <dsp:cNvPr id="0" name=""/>
        <dsp:cNvSpPr/>
      </dsp:nvSpPr>
      <dsp:spPr>
        <a:xfrm rot="20288104">
          <a:off x="2481383" y="2226359"/>
          <a:ext cx="708833" cy="50185"/>
        </a:xfrm>
        <a:custGeom>
          <a:avLst/>
          <a:gdLst/>
          <a:ahLst/>
          <a:cxnLst/>
          <a:rect l="0" t="0" r="0" b="0"/>
          <a:pathLst>
            <a:path>
              <a:moveTo>
                <a:pt x="0" y="25092"/>
              </a:moveTo>
              <a:lnTo>
                <a:pt x="708833" y="250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B712C-BAAC-4FC4-BC0A-266E40C40C42}">
      <dsp:nvSpPr>
        <dsp:cNvPr id="0" name=""/>
        <dsp:cNvSpPr/>
      </dsp:nvSpPr>
      <dsp:spPr>
        <a:xfrm rot="17918348">
          <a:off x="1938130" y="1513646"/>
          <a:ext cx="990455" cy="50185"/>
        </a:xfrm>
        <a:custGeom>
          <a:avLst/>
          <a:gdLst/>
          <a:ahLst/>
          <a:cxnLst/>
          <a:rect l="0" t="0" r="0" b="0"/>
          <a:pathLst>
            <a:path>
              <a:moveTo>
                <a:pt x="0" y="25092"/>
              </a:moveTo>
              <a:lnTo>
                <a:pt x="990455" y="250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E0364-1D45-4D9F-BEB1-D0BA9B8A0108}">
      <dsp:nvSpPr>
        <dsp:cNvPr id="0" name=""/>
        <dsp:cNvSpPr/>
      </dsp:nvSpPr>
      <dsp:spPr>
        <a:xfrm>
          <a:off x="921894" y="1692427"/>
          <a:ext cx="1956891" cy="195689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570BF5-E38A-48D3-9A25-E14BCE75FE5B}">
      <dsp:nvSpPr>
        <dsp:cNvPr id="0" name=""/>
        <dsp:cNvSpPr/>
      </dsp:nvSpPr>
      <dsp:spPr>
        <a:xfrm>
          <a:off x="2365025" y="1789"/>
          <a:ext cx="1174134" cy="117413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5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536973" y="173737"/>
        <a:ext cx="830238" cy="830238"/>
      </dsp:txXfrm>
    </dsp:sp>
    <dsp:sp modelId="{22EF6CAF-C0F1-4A89-BA7A-8332D0E8CFB5}">
      <dsp:nvSpPr>
        <dsp:cNvPr id="0" name=""/>
        <dsp:cNvSpPr/>
      </dsp:nvSpPr>
      <dsp:spPr>
        <a:xfrm>
          <a:off x="3656573" y="1789"/>
          <a:ext cx="1761202" cy="1174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656573" y="1789"/>
        <a:ext cx="1761202" cy="1174134"/>
      </dsp:txXfrm>
    </dsp:sp>
    <dsp:sp modelId="{0B112C60-808F-424C-972D-B216A2A9F4A3}">
      <dsp:nvSpPr>
        <dsp:cNvPr id="0" name=""/>
        <dsp:cNvSpPr/>
      </dsp:nvSpPr>
      <dsp:spPr>
        <a:xfrm>
          <a:off x="3122490" y="1313757"/>
          <a:ext cx="1174134" cy="1174134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sz="5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294438" y="1485705"/>
        <a:ext cx="830238" cy="830238"/>
      </dsp:txXfrm>
    </dsp:sp>
    <dsp:sp modelId="{13922B19-E7BE-47E1-BF34-3B030BD01E56}">
      <dsp:nvSpPr>
        <dsp:cNvPr id="0" name=""/>
        <dsp:cNvSpPr/>
      </dsp:nvSpPr>
      <dsp:spPr>
        <a:xfrm>
          <a:off x="4414038" y="1313757"/>
          <a:ext cx="1761202" cy="1174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414038" y="1313757"/>
        <a:ext cx="1761202" cy="1174134"/>
      </dsp:txXfrm>
    </dsp:sp>
    <dsp:sp modelId="{AA791CA9-057F-426A-B670-EAD98DB23E78}">
      <dsp:nvSpPr>
        <dsp:cNvPr id="0" name=""/>
        <dsp:cNvSpPr/>
      </dsp:nvSpPr>
      <dsp:spPr>
        <a:xfrm>
          <a:off x="3122490" y="2828688"/>
          <a:ext cx="1174134" cy="1174134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sz="5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294438" y="3000636"/>
        <a:ext cx="830238" cy="830238"/>
      </dsp:txXfrm>
    </dsp:sp>
    <dsp:sp modelId="{2AFFE405-63AE-4015-99C1-AB05B56C97DE}">
      <dsp:nvSpPr>
        <dsp:cNvPr id="0" name=""/>
        <dsp:cNvSpPr/>
      </dsp:nvSpPr>
      <dsp:spPr>
        <a:xfrm>
          <a:off x="4414038" y="2828688"/>
          <a:ext cx="1761202" cy="1174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414038" y="2828688"/>
        <a:ext cx="1761202" cy="1174134"/>
      </dsp:txXfrm>
    </dsp:sp>
    <dsp:sp modelId="{13CEA0EE-81B2-4EA1-A405-A1799A7AC7FF}">
      <dsp:nvSpPr>
        <dsp:cNvPr id="0" name=""/>
        <dsp:cNvSpPr/>
      </dsp:nvSpPr>
      <dsp:spPr>
        <a:xfrm>
          <a:off x="2365025" y="4140656"/>
          <a:ext cx="1174134" cy="1174134"/>
        </a:xfrm>
        <a:prstGeom prst="ellipse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sz="5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536973" y="4312604"/>
        <a:ext cx="830238" cy="830238"/>
      </dsp:txXfrm>
    </dsp:sp>
    <dsp:sp modelId="{1B6B8F2D-D6A8-429C-9E10-F3BF0C110973}">
      <dsp:nvSpPr>
        <dsp:cNvPr id="0" name=""/>
        <dsp:cNvSpPr/>
      </dsp:nvSpPr>
      <dsp:spPr>
        <a:xfrm>
          <a:off x="3656573" y="4140656"/>
          <a:ext cx="1761202" cy="1174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sz="39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656573" y="4140656"/>
        <a:ext cx="1761202" cy="1174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33515" y="2955444"/>
            <a:ext cx="3657600" cy="3506639"/>
          </a:xfrm>
          <a:prstGeom prst="noSmoking">
            <a:avLst>
              <a:gd name="adj" fmla="val 11303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9753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59981">
            <a:off x="2185040" y="4568628"/>
            <a:ext cx="1101617" cy="156021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9753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919" y="2632448"/>
            <a:ext cx="1395563" cy="193017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64" b="9753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68655">
            <a:off x="2266370" y="2814628"/>
            <a:ext cx="1263518" cy="1390883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2464" b="9753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3399">
            <a:off x="3980863" y="4412717"/>
            <a:ext cx="1847838" cy="181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214846" y="0"/>
            <a:ext cx="7236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99172121"/>
              </p:ext>
            </p:extLst>
          </p:nvPr>
        </p:nvGraphicFramePr>
        <p:xfrm>
          <a:off x="783772" y="770709"/>
          <a:ext cx="7018762" cy="5316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826034" y="4036423"/>
            <a:ext cx="3317966" cy="2390503"/>
          </a:xfrm>
          <a:prstGeom prst="rightArrow">
            <a:avLst>
              <a:gd name="adj1" fmla="val 33497"/>
              <a:gd name="adj2" fmla="val 48470"/>
            </a:avLst>
          </a:prstGeom>
          <a:solidFill>
            <a:srgbClr val="FFFF00"/>
          </a:solidFill>
          <a:ln w="3810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accent2">
                    <a:lumMod val="50000"/>
                  </a:schemeClr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2019-10-21T06:09:52Z</dcterms:modified>
</cp:coreProperties>
</file>